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4" r:id="rId4"/>
    <p:sldId id="258" r:id="rId5"/>
    <p:sldId id="264" r:id="rId6"/>
    <p:sldId id="259" r:id="rId7"/>
    <p:sldId id="261" r:id="rId8"/>
    <p:sldId id="262" r:id="rId9"/>
    <p:sldId id="270" r:id="rId10"/>
    <p:sldId id="271" r:id="rId11"/>
    <p:sldId id="265" r:id="rId12"/>
    <p:sldId id="267" r:id="rId13"/>
    <p:sldId id="268" r:id="rId14"/>
    <p:sldId id="269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00" autoAdjust="0"/>
  </p:normalViewPr>
  <p:slideViewPr>
    <p:cSldViewPr>
      <p:cViewPr varScale="1">
        <p:scale>
          <a:sx n="59" d="100"/>
          <a:sy n="59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48EDF-211A-4408-B4FF-F371504A29BB}" type="doc">
      <dgm:prSet loTypeId="urn:microsoft.com/office/officeart/2005/8/layout/radial4" loCatId="relationship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0AB4F04-0CC7-48D7-B9CC-14F91E65DBCB}">
      <dgm:prSet phldrT="[Текст]" custT="1"/>
      <dgm:spPr/>
      <dgm:t>
        <a:bodyPr/>
        <a:lstStyle/>
        <a:p>
          <a:r>
            <a:rPr lang="ru-RU" sz="2000" b="1" cap="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Дидактика</a:t>
          </a:r>
        </a:p>
      </dgm:t>
    </dgm:pt>
    <dgm:pt modelId="{A6FEDC35-4B8F-41DC-A6CE-8B745F7060A5}" type="parTrans" cxnId="{49FCB058-6457-4955-B2E4-A3C25BFC7F84}">
      <dgm:prSet/>
      <dgm:spPr/>
      <dgm:t>
        <a:bodyPr/>
        <a:lstStyle/>
        <a:p>
          <a:endParaRPr lang="ru-RU"/>
        </a:p>
      </dgm:t>
    </dgm:pt>
    <dgm:pt modelId="{C993C611-40F3-4B94-91D6-95A29903A227}" type="sibTrans" cxnId="{49FCB058-6457-4955-B2E4-A3C25BFC7F84}">
      <dgm:prSet/>
      <dgm:spPr/>
      <dgm:t>
        <a:bodyPr/>
        <a:lstStyle/>
        <a:p>
          <a:endParaRPr lang="ru-RU"/>
        </a:p>
      </dgm:t>
    </dgm:pt>
    <dgm:pt modelId="{160D5529-E56B-477C-97C8-C6A3887C38BB}">
      <dgm:prSet phldrT="[Текст]" custT="1"/>
      <dgm:spPr/>
      <dgm:t>
        <a:bodyPr/>
        <a:lstStyle/>
        <a:p>
          <a:r>
            <a:rPr lang="ru-RU" sz="2000" b="1" dirty="0">
              <a:latin typeface="Arial" pitchFamily="34" charset="0"/>
              <a:cs typeface="Arial" pitchFamily="34" charset="0"/>
            </a:rPr>
            <a:t>Зачем учить?</a:t>
          </a:r>
        </a:p>
      </dgm:t>
    </dgm:pt>
    <dgm:pt modelId="{7E0C71D8-CDE4-4304-B720-1C2AB745C9A9}" type="parTrans" cxnId="{34908738-5AB7-459B-A033-555860BF87CB}">
      <dgm:prSet/>
      <dgm:spPr/>
      <dgm:t>
        <a:bodyPr/>
        <a:lstStyle/>
        <a:p>
          <a:endParaRPr lang="ru-RU"/>
        </a:p>
      </dgm:t>
    </dgm:pt>
    <dgm:pt modelId="{51AA9358-E424-4010-B8D7-2821D868DA93}" type="sibTrans" cxnId="{34908738-5AB7-459B-A033-555860BF87CB}">
      <dgm:prSet/>
      <dgm:spPr/>
      <dgm:t>
        <a:bodyPr/>
        <a:lstStyle/>
        <a:p>
          <a:endParaRPr lang="ru-RU"/>
        </a:p>
      </dgm:t>
    </dgm:pt>
    <dgm:pt modelId="{23C756B5-3709-4760-8A62-08AEB66BAA64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Arial" pitchFamily="34" charset="0"/>
              <a:cs typeface="Arial" pitchFamily="34" charset="0"/>
            </a:rPr>
            <a:t>Чему учить?</a:t>
          </a:r>
        </a:p>
      </dgm:t>
    </dgm:pt>
    <dgm:pt modelId="{9785EC07-0F8D-45B1-934D-740D45D70545}" type="parTrans" cxnId="{99E92496-668A-463A-855C-F7BBEC6B55EA}">
      <dgm:prSet/>
      <dgm:spPr/>
      <dgm:t>
        <a:bodyPr/>
        <a:lstStyle/>
        <a:p>
          <a:endParaRPr lang="ru-RU"/>
        </a:p>
      </dgm:t>
    </dgm:pt>
    <dgm:pt modelId="{F413EABC-8FF6-4048-81EA-93AC7D8964C9}" type="sibTrans" cxnId="{99E92496-668A-463A-855C-F7BBEC6B55EA}">
      <dgm:prSet/>
      <dgm:spPr/>
      <dgm:t>
        <a:bodyPr/>
        <a:lstStyle/>
        <a:p>
          <a:endParaRPr lang="ru-RU"/>
        </a:p>
      </dgm:t>
    </dgm:pt>
    <dgm:pt modelId="{A04B5953-1085-463F-8431-170B793D3C9C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Arial" pitchFamily="34" charset="0"/>
              <a:cs typeface="Arial" pitchFamily="34" charset="0"/>
            </a:rPr>
            <a:t>Как учить?</a:t>
          </a:r>
        </a:p>
      </dgm:t>
    </dgm:pt>
    <dgm:pt modelId="{0A77A4B8-F09D-4138-900D-75D43C443417}" type="parTrans" cxnId="{5C4E4DC8-BC27-4930-BCF9-D4EAA4C80E28}">
      <dgm:prSet/>
      <dgm:spPr/>
      <dgm:t>
        <a:bodyPr/>
        <a:lstStyle/>
        <a:p>
          <a:endParaRPr lang="ru-RU"/>
        </a:p>
      </dgm:t>
    </dgm:pt>
    <dgm:pt modelId="{579686D1-9832-4E19-8277-7EB4800C206F}" type="sibTrans" cxnId="{5C4E4DC8-BC27-4930-BCF9-D4EAA4C80E28}">
      <dgm:prSet/>
      <dgm:spPr/>
      <dgm:t>
        <a:bodyPr/>
        <a:lstStyle/>
        <a:p>
          <a:endParaRPr lang="ru-RU"/>
        </a:p>
      </dgm:t>
    </dgm:pt>
    <dgm:pt modelId="{E71BCEAF-81C1-4FDC-97ED-4138379761DF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Arial" pitchFamily="34" charset="0"/>
              <a:cs typeface="Arial" pitchFamily="34" charset="0"/>
            </a:rPr>
            <a:t>Как </a:t>
          </a:r>
          <a:r>
            <a:rPr lang="ru-RU" sz="2000" b="1" dirty="0" err="1">
              <a:effectLst/>
              <a:latin typeface="Arial" pitchFamily="34" charset="0"/>
              <a:cs typeface="Arial" pitchFamily="34" charset="0"/>
            </a:rPr>
            <a:t>организовы-вать</a:t>
          </a:r>
          <a:r>
            <a:rPr lang="ru-RU" sz="2000" b="1" dirty="0">
              <a:effectLst/>
              <a:latin typeface="Arial" pitchFamily="34" charset="0"/>
              <a:cs typeface="Arial" pitchFamily="34" charset="0"/>
            </a:rPr>
            <a:t> процесс обучения?</a:t>
          </a:r>
        </a:p>
      </dgm:t>
    </dgm:pt>
    <dgm:pt modelId="{C833432B-044D-41C1-A555-CBD043FC9701}" type="parTrans" cxnId="{37F2CB30-728F-43A8-B490-234D65D0485F}">
      <dgm:prSet/>
      <dgm:spPr/>
      <dgm:t>
        <a:bodyPr/>
        <a:lstStyle/>
        <a:p>
          <a:endParaRPr lang="ru-RU"/>
        </a:p>
      </dgm:t>
    </dgm:pt>
    <dgm:pt modelId="{49AF48B6-556A-46E2-BA4C-17E62D73ACFB}" type="sibTrans" cxnId="{37F2CB30-728F-43A8-B490-234D65D0485F}">
      <dgm:prSet/>
      <dgm:spPr/>
      <dgm:t>
        <a:bodyPr/>
        <a:lstStyle/>
        <a:p>
          <a:endParaRPr lang="ru-RU"/>
        </a:p>
      </dgm:t>
    </dgm:pt>
    <dgm:pt modelId="{359F0E32-ABBD-4914-ABA6-811F9711431C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Arial" pitchFamily="34" charset="0"/>
              <a:cs typeface="Arial" pitchFamily="34" charset="0"/>
            </a:rPr>
            <a:t>С помощью чего учить?</a:t>
          </a:r>
        </a:p>
      </dgm:t>
    </dgm:pt>
    <dgm:pt modelId="{F9DF9F50-A550-450D-A474-D12DD6456ED5}" type="parTrans" cxnId="{A23E1CCB-C01B-465B-BEC4-BBFA72910CBD}">
      <dgm:prSet/>
      <dgm:spPr/>
      <dgm:t>
        <a:bodyPr/>
        <a:lstStyle/>
        <a:p>
          <a:endParaRPr lang="ru-RU"/>
        </a:p>
      </dgm:t>
    </dgm:pt>
    <dgm:pt modelId="{5FEFF63D-6AB4-4968-9CD9-4BE52FCC807C}" type="sibTrans" cxnId="{A23E1CCB-C01B-465B-BEC4-BBFA72910CBD}">
      <dgm:prSet/>
      <dgm:spPr/>
      <dgm:t>
        <a:bodyPr/>
        <a:lstStyle/>
        <a:p>
          <a:endParaRPr lang="ru-RU"/>
        </a:p>
      </dgm:t>
    </dgm:pt>
    <dgm:pt modelId="{6569321B-5062-4CD0-B48F-D37FE42D8225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Arial" pitchFamily="34" charset="0"/>
              <a:cs typeface="Arial" pitchFamily="34" charset="0"/>
            </a:rPr>
            <a:t>Как оценивать результат</a:t>
          </a:r>
        </a:p>
      </dgm:t>
    </dgm:pt>
    <dgm:pt modelId="{7266C835-5B85-4543-9A3B-76D7EC23BD17}" type="parTrans" cxnId="{A739DC87-5ECA-4C14-92E8-C95BBBA373C0}">
      <dgm:prSet/>
      <dgm:spPr/>
      <dgm:t>
        <a:bodyPr/>
        <a:lstStyle/>
        <a:p>
          <a:endParaRPr lang="ru-RU"/>
        </a:p>
      </dgm:t>
    </dgm:pt>
    <dgm:pt modelId="{9F91849E-ED75-478B-96F9-05289A6BFE87}" type="sibTrans" cxnId="{A739DC87-5ECA-4C14-92E8-C95BBBA373C0}">
      <dgm:prSet/>
      <dgm:spPr/>
      <dgm:t>
        <a:bodyPr/>
        <a:lstStyle/>
        <a:p>
          <a:endParaRPr lang="ru-RU"/>
        </a:p>
      </dgm:t>
    </dgm:pt>
    <dgm:pt modelId="{0486EBD0-2BA1-4F93-B14A-62BF93F5BF7E}" type="pres">
      <dgm:prSet presAssocID="{8A848EDF-211A-4408-B4FF-F371504A29B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8EF0A2-3645-47FE-A0E8-D332CB099430}" type="pres">
      <dgm:prSet presAssocID="{40AB4F04-0CC7-48D7-B9CC-14F91E65DBCB}" presName="centerShape" presStyleLbl="node0" presStyleIdx="0" presStyleCnt="1" custScaleX="129301" custScaleY="117835"/>
      <dgm:spPr/>
    </dgm:pt>
    <dgm:pt modelId="{B5F51147-C1A1-421F-80CA-77A0A4A9F889}" type="pres">
      <dgm:prSet presAssocID="{7E0C71D8-CDE4-4304-B720-1C2AB745C9A9}" presName="parTrans" presStyleLbl="bgSibTrans2D1" presStyleIdx="0" presStyleCnt="6" custScaleX="42173" custLinFactNeighborX="27639" custLinFactNeighborY="7011"/>
      <dgm:spPr/>
    </dgm:pt>
    <dgm:pt modelId="{B868097B-F150-46A7-BDD3-09D02ECD724A}" type="pres">
      <dgm:prSet presAssocID="{160D5529-E56B-477C-97C8-C6A3887C38BB}" presName="node" presStyleLbl="node1" presStyleIdx="0" presStyleCnt="6" custScaleX="139335" custScaleY="64427">
        <dgm:presLayoutVars>
          <dgm:bulletEnabled val="1"/>
        </dgm:presLayoutVars>
      </dgm:prSet>
      <dgm:spPr/>
    </dgm:pt>
    <dgm:pt modelId="{55268A06-40B7-4445-B2EF-68D23B4C6335}" type="pres">
      <dgm:prSet presAssocID="{9785EC07-0F8D-45B1-934D-740D45D70545}" presName="parTrans" presStyleLbl="bgSibTrans2D1" presStyleIdx="1" presStyleCnt="6" custScaleX="112107" custLinFactNeighborX="-9752" custLinFactNeighborY="6175"/>
      <dgm:spPr/>
    </dgm:pt>
    <dgm:pt modelId="{00C80A4F-28D5-4AC1-8410-5F7372FC9489}" type="pres">
      <dgm:prSet presAssocID="{23C756B5-3709-4760-8A62-08AEB66BAA64}" presName="node" presStyleLbl="node1" presStyleIdx="1" presStyleCnt="6" custScaleX="137886" custScaleY="64395" custRadScaleRad="120367" custRadScaleInc="-19920">
        <dgm:presLayoutVars>
          <dgm:bulletEnabled val="1"/>
        </dgm:presLayoutVars>
      </dgm:prSet>
      <dgm:spPr/>
    </dgm:pt>
    <dgm:pt modelId="{EAE58B9F-DC14-4B0B-99CC-89F9984849D1}" type="pres">
      <dgm:prSet presAssocID="{0A77A4B8-F09D-4138-900D-75D43C443417}" presName="parTrans" presStyleLbl="bgSibTrans2D1" presStyleIdx="2" presStyleCnt="6" custScaleX="99147" custLinFactNeighborX="-2315" custLinFactNeighborY="-5127"/>
      <dgm:spPr/>
    </dgm:pt>
    <dgm:pt modelId="{F16247FF-496D-4F18-AFD5-B5FBBCC9045D}" type="pres">
      <dgm:prSet presAssocID="{A04B5953-1085-463F-8431-170B793D3C9C}" presName="node" presStyleLbl="node1" presStyleIdx="2" presStyleCnt="6" custScaleX="119332" custScaleY="63660" custRadScaleRad="106918" custRadScaleInc="-36595">
        <dgm:presLayoutVars>
          <dgm:bulletEnabled val="1"/>
        </dgm:presLayoutVars>
      </dgm:prSet>
      <dgm:spPr/>
    </dgm:pt>
    <dgm:pt modelId="{CF9FCA73-00FC-4047-9AFA-EE239BDBE54B}" type="pres">
      <dgm:prSet presAssocID="{C833432B-044D-41C1-A555-CBD043FC9701}" presName="parTrans" presStyleLbl="bgSibTrans2D1" presStyleIdx="3" presStyleCnt="6" custScaleX="75023" custLinFactNeighborX="-15217" custLinFactNeighborY="-38208"/>
      <dgm:spPr/>
    </dgm:pt>
    <dgm:pt modelId="{54AA8E11-A4B1-43FC-BC25-5AA542D4D1E3}" type="pres">
      <dgm:prSet presAssocID="{E71BCEAF-81C1-4FDC-97ED-4138379761DF}" presName="node" presStyleLbl="node1" presStyleIdx="3" presStyleCnt="6" custScaleX="151424" custScaleY="144839" custRadScaleRad="129255" custRadScaleInc="158732">
        <dgm:presLayoutVars>
          <dgm:bulletEnabled val="1"/>
        </dgm:presLayoutVars>
      </dgm:prSet>
      <dgm:spPr/>
    </dgm:pt>
    <dgm:pt modelId="{481A1818-7177-46CB-AFD8-804FA311E37E}" type="pres">
      <dgm:prSet presAssocID="{F9DF9F50-A550-450D-A474-D12DD6456ED5}" presName="parTrans" presStyleLbl="bgSibTrans2D1" presStyleIdx="4" presStyleCnt="6" custScaleX="105834" custLinFactNeighborX="4455" custLinFactNeighborY="-9337"/>
      <dgm:spPr/>
    </dgm:pt>
    <dgm:pt modelId="{4B2EB3EE-1131-4A87-850B-7739A9AB25E7}" type="pres">
      <dgm:prSet presAssocID="{359F0E32-ABBD-4914-ABA6-811F9711431C}" presName="node" presStyleLbl="node1" presStyleIdx="4" presStyleCnt="6" custScaleX="138039" custRadScaleRad="93667" custRadScaleInc="-123060">
        <dgm:presLayoutVars>
          <dgm:bulletEnabled val="1"/>
        </dgm:presLayoutVars>
      </dgm:prSet>
      <dgm:spPr/>
    </dgm:pt>
    <dgm:pt modelId="{B6841B9D-3F7D-4185-ACAE-43B549DF47CF}" type="pres">
      <dgm:prSet presAssocID="{7266C835-5B85-4543-9A3B-76D7EC23BD17}" presName="parTrans" presStyleLbl="bgSibTrans2D1" presStyleIdx="5" presStyleCnt="6" custScaleX="68415" custLinFactNeighborX="-12237" custLinFactNeighborY="9932"/>
      <dgm:spPr/>
    </dgm:pt>
    <dgm:pt modelId="{9EF29AF0-E917-4BC0-920E-C81C9E36C267}" type="pres">
      <dgm:prSet presAssocID="{6569321B-5062-4CD0-B48F-D37FE42D8225}" presName="node" presStyleLbl="node1" presStyleIdx="5" presStyleCnt="6" custScaleX="133671" custRadScaleRad="102979" custRadScaleInc="4443">
        <dgm:presLayoutVars>
          <dgm:bulletEnabled val="1"/>
        </dgm:presLayoutVars>
      </dgm:prSet>
      <dgm:spPr/>
    </dgm:pt>
  </dgm:ptLst>
  <dgm:cxnLst>
    <dgm:cxn modelId="{37F2CB30-728F-43A8-B490-234D65D0485F}" srcId="{40AB4F04-0CC7-48D7-B9CC-14F91E65DBCB}" destId="{E71BCEAF-81C1-4FDC-97ED-4138379761DF}" srcOrd="3" destOrd="0" parTransId="{C833432B-044D-41C1-A555-CBD043FC9701}" sibTransId="{49AF48B6-556A-46E2-BA4C-17E62D73ACFB}"/>
    <dgm:cxn modelId="{34908738-5AB7-459B-A033-555860BF87CB}" srcId="{40AB4F04-0CC7-48D7-B9CC-14F91E65DBCB}" destId="{160D5529-E56B-477C-97C8-C6A3887C38BB}" srcOrd="0" destOrd="0" parTransId="{7E0C71D8-CDE4-4304-B720-1C2AB745C9A9}" sibTransId="{51AA9358-E424-4010-B8D7-2821D868DA93}"/>
    <dgm:cxn modelId="{9B28DE41-BA0D-4337-8A8E-3BB674D92D5E}" type="presOf" srcId="{7266C835-5B85-4543-9A3B-76D7EC23BD17}" destId="{B6841B9D-3F7D-4185-ACAE-43B549DF47CF}" srcOrd="0" destOrd="0" presId="urn:microsoft.com/office/officeart/2005/8/layout/radial4"/>
    <dgm:cxn modelId="{CA547163-F933-45CB-B520-1D46D9B983F3}" type="presOf" srcId="{8A848EDF-211A-4408-B4FF-F371504A29BB}" destId="{0486EBD0-2BA1-4F93-B14A-62BF93F5BF7E}" srcOrd="0" destOrd="0" presId="urn:microsoft.com/office/officeart/2005/8/layout/radial4"/>
    <dgm:cxn modelId="{1477F269-A80A-4F7C-BE05-9CA5BE242C6A}" type="presOf" srcId="{A04B5953-1085-463F-8431-170B793D3C9C}" destId="{F16247FF-496D-4F18-AFD5-B5FBBCC9045D}" srcOrd="0" destOrd="0" presId="urn:microsoft.com/office/officeart/2005/8/layout/radial4"/>
    <dgm:cxn modelId="{CD730850-A216-4091-A980-45260FB96D47}" type="presOf" srcId="{C833432B-044D-41C1-A555-CBD043FC9701}" destId="{CF9FCA73-00FC-4047-9AFA-EE239BDBE54B}" srcOrd="0" destOrd="0" presId="urn:microsoft.com/office/officeart/2005/8/layout/radial4"/>
    <dgm:cxn modelId="{49FCB058-6457-4955-B2E4-A3C25BFC7F84}" srcId="{8A848EDF-211A-4408-B4FF-F371504A29BB}" destId="{40AB4F04-0CC7-48D7-B9CC-14F91E65DBCB}" srcOrd="0" destOrd="0" parTransId="{A6FEDC35-4B8F-41DC-A6CE-8B745F7060A5}" sibTransId="{C993C611-40F3-4B94-91D6-95A29903A227}"/>
    <dgm:cxn modelId="{FBCA8F7F-CA21-4F03-89D6-1A09F491B97A}" type="presOf" srcId="{160D5529-E56B-477C-97C8-C6A3887C38BB}" destId="{B868097B-F150-46A7-BDD3-09D02ECD724A}" srcOrd="0" destOrd="0" presId="urn:microsoft.com/office/officeart/2005/8/layout/radial4"/>
    <dgm:cxn modelId="{2C6E3881-E521-4F78-9F08-5EDD01E50F7C}" type="presOf" srcId="{40AB4F04-0CC7-48D7-B9CC-14F91E65DBCB}" destId="{E68EF0A2-3645-47FE-A0E8-D332CB099430}" srcOrd="0" destOrd="0" presId="urn:microsoft.com/office/officeart/2005/8/layout/radial4"/>
    <dgm:cxn modelId="{A739DC87-5ECA-4C14-92E8-C95BBBA373C0}" srcId="{40AB4F04-0CC7-48D7-B9CC-14F91E65DBCB}" destId="{6569321B-5062-4CD0-B48F-D37FE42D8225}" srcOrd="5" destOrd="0" parTransId="{7266C835-5B85-4543-9A3B-76D7EC23BD17}" sibTransId="{9F91849E-ED75-478B-96F9-05289A6BFE87}"/>
    <dgm:cxn modelId="{AF10148B-5D0B-4B99-8DC8-1B8FF79B677E}" type="presOf" srcId="{359F0E32-ABBD-4914-ABA6-811F9711431C}" destId="{4B2EB3EE-1131-4A87-850B-7739A9AB25E7}" srcOrd="0" destOrd="0" presId="urn:microsoft.com/office/officeart/2005/8/layout/radial4"/>
    <dgm:cxn modelId="{019A708C-D5AD-492C-9E07-E9EBCDD7DC40}" type="presOf" srcId="{E71BCEAF-81C1-4FDC-97ED-4138379761DF}" destId="{54AA8E11-A4B1-43FC-BC25-5AA542D4D1E3}" srcOrd="0" destOrd="0" presId="urn:microsoft.com/office/officeart/2005/8/layout/radial4"/>
    <dgm:cxn modelId="{DC9C2E91-BBA0-4F9F-B602-9F45FAA93C63}" type="presOf" srcId="{F9DF9F50-A550-450D-A474-D12DD6456ED5}" destId="{481A1818-7177-46CB-AFD8-804FA311E37E}" srcOrd="0" destOrd="0" presId="urn:microsoft.com/office/officeart/2005/8/layout/radial4"/>
    <dgm:cxn modelId="{99E92496-668A-463A-855C-F7BBEC6B55EA}" srcId="{40AB4F04-0CC7-48D7-B9CC-14F91E65DBCB}" destId="{23C756B5-3709-4760-8A62-08AEB66BAA64}" srcOrd="1" destOrd="0" parTransId="{9785EC07-0F8D-45B1-934D-740D45D70545}" sibTransId="{F413EABC-8FF6-4048-81EA-93AC7D8964C9}"/>
    <dgm:cxn modelId="{8D334996-E5EE-4DDF-8439-6C4D42D448F8}" type="presOf" srcId="{9785EC07-0F8D-45B1-934D-740D45D70545}" destId="{55268A06-40B7-4445-B2EF-68D23B4C6335}" srcOrd="0" destOrd="0" presId="urn:microsoft.com/office/officeart/2005/8/layout/radial4"/>
    <dgm:cxn modelId="{AB88D49D-0CB4-45EB-AF02-5E7E5E56FEBB}" type="presOf" srcId="{6569321B-5062-4CD0-B48F-D37FE42D8225}" destId="{9EF29AF0-E917-4BC0-920E-C81C9E36C267}" srcOrd="0" destOrd="0" presId="urn:microsoft.com/office/officeart/2005/8/layout/radial4"/>
    <dgm:cxn modelId="{3C1679BA-FA0A-40B4-88F5-44F808020C9E}" type="presOf" srcId="{23C756B5-3709-4760-8A62-08AEB66BAA64}" destId="{00C80A4F-28D5-4AC1-8410-5F7372FC9489}" srcOrd="0" destOrd="0" presId="urn:microsoft.com/office/officeart/2005/8/layout/radial4"/>
    <dgm:cxn modelId="{1849D8C5-20F7-4CB3-B473-752199194D04}" type="presOf" srcId="{0A77A4B8-F09D-4138-900D-75D43C443417}" destId="{EAE58B9F-DC14-4B0B-99CC-89F9984849D1}" srcOrd="0" destOrd="0" presId="urn:microsoft.com/office/officeart/2005/8/layout/radial4"/>
    <dgm:cxn modelId="{5C4E4DC8-BC27-4930-BCF9-D4EAA4C80E28}" srcId="{40AB4F04-0CC7-48D7-B9CC-14F91E65DBCB}" destId="{A04B5953-1085-463F-8431-170B793D3C9C}" srcOrd="2" destOrd="0" parTransId="{0A77A4B8-F09D-4138-900D-75D43C443417}" sibTransId="{579686D1-9832-4E19-8277-7EB4800C206F}"/>
    <dgm:cxn modelId="{A23E1CCB-C01B-465B-BEC4-BBFA72910CBD}" srcId="{40AB4F04-0CC7-48D7-B9CC-14F91E65DBCB}" destId="{359F0E32-ABBD-4914-ABA6-811F9711431C}" srcOrd="4" destOrd="0" parTransId="{F9DF9F50-A550-450D-A474-D12DD6456ED5}" sibTransId="{5FEFF63D-6AB4-4968-9CD9-4BE52FCC807C}"/>
    <dgm:cxn modelId="{916C8BE8-AC0C-4016-A9BB-53FF597D4650}" type="presOf" srcId="{7E0C71D8-CDE4-4304-B720-1C2AB745C9A9}" destId="{B5F51147-C1A1-421F-80CA-77A0A4A9F889}" srcOrd="0" destOrd="0" presId="urn:microsoft.com/office/officeart/2005/8/layout/radial4"/>
    <dgm:cxn modelId="{43196CAC-B2E5-42CA-A52D-97626F4EBA72}" type="presParOf" srcId="{0486EBD0-2BA1-4F93-B14A-62BF93F5BF7E}" destId="{E68EF0A2-3645-47FE-A0E8-D332CB099430}" srcOrd="0" destOrd="0" presId="urn:microsoft.com/office/officeart/2005/8/layout/radial4"/>
    <dgm:cxn modelId="{097398F5-49B5-49F6-9CEF-114767EBC041}" type="presParOf" srcId="{0486EBD0-2BA1-4F93-B14A-62BF93F5BF7E}" destId="{B5F51147-C1A1-421F-80CA-77A0A4A9F889}" srcOrd="1" destOrd="0" presId="urn:microsoft.com/office/officeart/2005/8/layout/radial4"/>
    <dgm:cxn modelId="{72DBD7DF-B50E-4324-BDC5-FD582DCB5083}" type="presParOf" srcId="{0486EBD0-2BA1-4F93-B14A-62BF93F5BF7E}" destId="{B868097B-F150-46A7-BDD3-09D02ECD724A}" srcOrd="2" destOrd="0" presId="urn:microsoft.com/office/officeart/2005/8/layout/radial4"/>
    <dgm:cxn modelId="{F096D92C-C9C0-480E-A37D-611ABA2FA9E6}" type="presParOf" srcId="{0486EBD0-2BA1-4F93-B14A-62BF93F5BF7E}" destId="{55268A06-40B7-4445-B2EF-68D23B4C6335}" srcOrd="3" destOrd="0" presId="urn:microsoft.com/office/officeart/2005/8/layout/radial4"/>
    <dgm:cxn modelId="{70F941BB-7782-4D27-B186-343D4910A1B5}" type="presParOf" srcId="{0486EBD0-2BA1-4F93-B14A-62BF93F5BF7E}" destId="{00C80A4F-28D5-4AC1-8410-5F7372FC9489}" srcOrd="4" destOrd="0" presId="urn:microsoft.com/office/officeart/2005/8/layout/radial4"/>
    <dgm:cxn modelId="{E6559598-5E34-4659-BC13-2935AB7F7D96}" type="presParOf" srcId="{0486EBD0-2BA1-4F93-B14A-62BF93F5BF7E}" destId="{EAE58B9F-DC14-4B0B-99CC-89F9984849D1}" srcOrd="5" destOrd="0" presId="urn:microsoft.com/office/officeart/2005/8/layout/radial4"/>
    <dgm:cxn modelId="{A4DF2895-2582-4A96-BA3F-0FB2084C2B34}" type="presParOf" srcId="{0486EBD0-2BA1-4F93-B14A-62BF93F5BF7E}" destId="{F16247FF-496D-4F18-AFD5-B5FBBCC9045D}" srcOrd="6" destOrd="0" presId="urn:microsoft.com/office/officeart/2005/8/layout/radial4"/>
    <dgm:cxn modelId="{2B66D142-D954-403B-B2E8-5CC5A84F5135}" type="presParOf" srcId="{0486EBD0-2BA1-4F93-B14A-62BF93F5BF7E}" destId="{CF9FCA73-00FC-4047-9AFA-EE239BDBE54B}" srcOrd="7" destOrd="0" presId="urn:microsoft.com/office/officeart/2005/8/layout/radial4"/>
    <dgm:cxn modelId="{5CA14355-F984-4F01-AA0B-2839A46302E4}" type="presParOf" srcId="{0486EBD0-2BA1-4F93-B14A-62BF93F5BF7E}" destId="{54AA8E11-A4B1-43FC-BC25-5AA542D4D1E3}" srcOrd="8" destOrd="0" presId="urn:microsoft.com/office/officeart/2005/8/layout/radial4"/>
    <dgm:cxn modelId="{7CC5924D-4D03-4D1A-90E7-91F36F42E592}" type="presParOf" srcId="{0486EBD0-2BA1-4F93-B14A-62BF93F5BF7E}" destId="{481A1818-7177-46CB-AFD8-804FA311E37E}" srcOrd="9" destOrd="0" presId="urn:microsoft.com/office/officeart/2005/8/layout/radial4"/>
    <dgm:cxn modelId="{160C12FB-84B4-4CF2-8E5E-50466DCC26E9}" type="presParOf" srcId="{0486EBD0-2BA1-4F93-B14A-62BF93F5BF7E}" destId="{4B2EB3EE-1131-4A87-850B-7739A9AB25E7}" srcOrd="10" destOrd="0" presId="urn:microsoft.com/office/officeart/2005/8/layout/radial4"/>
    <dgm:cxn modelId="{032D6A9F-79A5-4BC1-802F-5EFE3A0827F0}" type="presParOf" srcId="{0486EBD0-2BA1-4F93-B14A-62BF93F5BF7E}" destId="{B6841B9D-3F7D-4185-ACAE-43B549DF47CF}" srcOrd="11" destOrd="0" presId="urn:microsoft.com/office/officeart/2005/8/layout/radial4"/>
    <dgm:cxn modelId="{01E2A31F-9862-431F-AACF-867E97AE0C3D}" type="presParOf" srcId="{0486EBD0-2BA1-4F93-B14A-62BF93F5BF7E}" destId="{9EF29AF0-E917-4BC0-920E-C81C9E36C26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D769B5-EEF3-48BF-8BED-070BAF21820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E4B274C-E190-45C7-8FC6-31E5F2253A28}">
      <dgm:prSet phldrT="[Текст]" custT="1"/>
      <dgm:spPr/>
      <dgm:t>
        <a:bodyPr/>
        <a:lstStyle/>
        <a:p>
          <a:pPr algn="l"/>
          <a:r>
            <a:rPr lang="ru-RU" sz="1600" b="1" dirty="0">
              <a:latin typeface="Arial" pitchFamily="34" charset="0"/>
              <a:cs typeface="Arial" pitchFamily="34" charset="0"/>
            </a:rPr>
            <a:t>Учебный материал должен отвечать современным достижениям науки.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6129EABF-D565-4AE2-944E-CDBE0E95B685}" type="parTrans" cxnId="{F6688B9B-5A84-46C5-BBCD-C4B169FF3671}">
      <dgm:prSet/>
      <dgm:spPr/>
      <dgm:t>
        <a:bodyPr/>
        <a:lstStyle/>
        <a:p>
          <a:endParaRPr lang="ru-RU"/>
        </a:p>
      </dgm:t>
    </dgm:pt>
    <dgm:pt modelId="{4093F79F-D10A-4D5E-8238-D4D59FF9E383}" type="sibTrans" cxnId="{F6688B9B-5A84-46C5-BBCD-C4B169FF3671}">
      <dgm:prSet/>
      <dgm:spPr/>
      <dgm:t>
        <a:bodyPr/>
        <a:lstStyle/>
        <a:p>
          <a:endParaRPr lang="ru-RU"/>
        </a:p>
      </dgm:t>
    </dgm:pt>
    <dgm:pt modelId="{D6008ADE-8EDF-4BB7-A33B-A693B0DF3484}">
      <dgm:prSet phldrT="[Текст]" custT="1"/>
      <dgm:spPr/>
      <dgm:t>
        <a:bodyPr/>
        <a:lstStyle/>
        <a:p>
          <a:pPr algn="l"/>
          <a:r>
            <a:rPr lang="ru-RU" sz="1600" b="1" dirty="0">
              <a:latin typeface="Arial" pitchFamily="34" charset="0"/>
              <a:cs typeface="Arial" pitchFamily="34" charset="0"/>
            </a:rPr>
            <a:t>В процессе изучения закономерностей развития объективного мира у учащихся должно формироваться научное мировоззрение.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FD60C4C1-69CF-44D8-8F99-45F324C208EB}" type="parTrans" cxnId="{C5BF283D-BE63-4011-8852-4ADA0A783A3C}">
      <dgm:prSet/>
      <dgm:spPr/>
      <dgm:t>
        <a:bodyPr/>
        <a:lstStyle/>
        <a:p>
          <a:endParaRPr lang="ru-RU"/>
        </a:p>
      </dgm:t>
    </dgm:pt>
    <dgm:pt modelId="{42FF1F4A-3065-4497-ACA3-2A12D9B3E452}" type="sibTrans" cxnId="{C5BF283D-BE63-4011-8852-4ADA0A783A3C}">
      <dgm:prSet/>
      <dgm:spPr/>
      <dgm:t>
        <a:bodyPr/>
        <a:lstStyle/>
        <a:p>
          <a:endParaRPr lang="ru-RU"/>
        </a:p>
      </dgm:t>
    </dgm:pt>
    <dgm:pt modelId="{AD3FDAA1-32DE-4F51-85BD-01959C31A733}">
      <dgm:prSet custT="1"/>
      <dgm:spPr/>
      <dgm:t>
        <a:bodyPr/>
        <a:lstStyle/>
        <a:p>
          <a:pPr algn="l"/>
          <a:r>
            <a:rPr lang="ru-RU" sz="1600" b="1" dirty="0">
              <a:latin typeface="Arial" pitchFamily="34" charset="0"/>
              <a:cs typeface="Arial" pitchFamily="34" charset="0"/>
            </a:rPr>
            <a:t>Необходимо не только правдивое толкование отдельных явлений, но и знакомство учащихся с различными точками зрения на них.</a:t>
          </a:r>
        </a:p>
      </dgm:t>
    </dgm:pt>
    <dgm:pt modelId="{DA8C7EF9-C272-4549-8656-F2B5B2657223}" type="parTrans" cxnId="{7F8C1B52-BA57-4302-8DB3-7B62543B4309}">
      <dgm:prSet/>
      <dgm:spPr/>
      <dgm:t>
        <a:bodyPr/>
        <a:lstStyle/>
        <a:p>
          <a:endParaRPr lang="ru-RU"/>
        </a:p>
      </dgm:t>
    </dgm:pt>
    <dgm:pt modelId="{DBA5ACFF-A233-4077-BE13-95581E2061A5}" type="sibTrans" cxnId="{7F8C1B52-BA57-4302-8DB3-7B62543B4309}">
      <dgm:prSet/>
      <dgm:spPr/>
      <dgm:t>
        <a:bodyPr/>
        <a:lstStyle/>
        <a:p>
          <a:endParaRPr lang="ru-RU"/>
        </a:p>
      </dgm:t>
    </dgm:pt>
    <dgm:pt modelId="{FD4AF5D3-917F-45ED-91AC-72452ED290D2}">
      <dgm:prSet custT="1"/>
      <dgm:spPr/>
      <dgm:t>
        <a:bodyPr/>
        <a:lstStyle/>
        <a:p>
          <a:pPr algn="l"/>
          <a:r>
            <a:rPr lang="ru-RU" sz="1600" b="1" dirty="0">
              <a:latin typeface="Arial" pitchFamily="34" charset="0"/>
              <a:cs typeface="Arial" pitchFamily="34" charset="0"/>
            </a:rPr>
            <a:t>В процессе обучения необходимо разоблачение различного рода лженаучных и ошибочных теорий, взглядов и представлений.</a:t>
          </a:r>
        </a:p>
      </dgm:t>
    </dgm:pt>
    <dgm:pt modelId="{4704BCD4-4B21-4848-81D9-6037A637D321}" type="parTrans" cxnId="{BA8E1C4E-FC38-4A0E-9DE8-44D1D28753E5}">
      <dgm:prSet/>
      <dgm:spPr/>
      <dgm:t>
        <a:bodyPr/>
        <a:lstStyle/>
        <a:p>
          <a:endParaRPr lang="ru-RU"/>
        </a:p>
      </dgm:t>
    </dgm:pt>
    <dgm:pt modelId="{443C9E19-8876-48DD-814B-C3F0725D9226}" type="sibTrans" cxnId="{BA8E1C4E-FC38-4A0E-9DE8-44D1D28753E5}">
      <dgm:prSet/>
      <dgm:spPr/>
      <dgm:t>
        <a:bodyPr/>
        <a:lstStyle/>
        <a:p>
          <a:endParaRPr lang="ru-RU"/>
        </a:p>
      </dgm:t>
    </dgm:pt>
    <dgm:pt modelId="{D81EB95A-8CC8-472F-8F8D-EE50244DBEC0}" type="pres">
      <dgm:prSet presAssocID="{21D769B5-EEF3-48BF-8BED-070BAF21820D}" presName="compositeShape" presStyleCnt="0">
        <dgm:presLayoutVars>
          <dgm:dir/>
          <dgm:resizeHandles/>
        </dgm:presLayoutVars>
      </dgm:prSet>
      <dgm:spPr/>
    </dgm:pt>
    <dgm:pt modelId="{F7AFB102-249E-44D6-8558-481DD78A36F0}" type="pres">
      <dgm:prSet presAssocID="{21D769B5-EEF3-48BF-8BED-070BAF21820D}" presName="pyramid" presStyleLbl="node1" presStyleIdx="0" presStyleCnt="1" custScaleX="151390"/>
      <dgm:spPr/>
    </dgm:pt>
    <dgm:pt modelId="{F2B0D196-3B61-491B-8956-1D531DF5F741}" type="pres">
      <dgm:prSet presAssocID="{21D769B5-EEF3-48BF-8BED-070BAF21820D}" presName="theList" presStyleCnt="0"/>
      <dgm:spPr/>
    </dgm:pt>
    <dgm:pt modelId="{A585C015-5D6C-417B-9448-BD69A0391BE4}" type="pres">
      <dgm:prSet presAssocID="{FE4B274C-E190-45C7-8FC6-31E5F2253A28}" presName="aNode" presStyleLbl="fgAcc1" presStyleIdx="0" presStyleCnt="4" custScaleX="169199" custScaleY="89412" custLinFactNeighborX="20048" custLinFactNeighborY="29528">
        <dgm:presLayoutVars>
          <dgm:bulletEnabled val="1"/>
        </dgm:presLayoutVars>
      </dgm:prSet>
      <dgm:spPr/>
    </dgm:pt>
    <dgm:pt modelId="{175ABB4E-0199-4DE0-8AAD-C6E335975EE0}" type="pres">
      <dgm:prSet presAssocID="{FE4B274C-E190-45C7-8FC6-31E5F2253A28}" presName="aSpace" presStyleCnt="0"/>
      <dgm:spPr/>
    </dgm:pt>
    <dgm:pt modelId="{D8CAA3AA-59AA-42BF-8741-A3B1823ED103}" type="pres">
      <dgm:prSet presAssocID="{FD4AF5D3-917F-45ED-91AC-72452ED290D2}" presName="aNode" presStyleLbl="fgAcc1" presStyleIdx="1" presStyleCnt="4" custScaleX="167398" custLinFactY="212081" custLinFactNeighborX="17021" custLinFactNeighborY="300000">
        <dgm:presLayoutVars>
          <dgm:bulletEnabled val="1"/>
        </dgm:presLayoutVars>
      </dgm:prSet>
      <dgm:spPr/>
    </dgm:pt>
    <dgm:pt modelId="{E5158821-A468-45D6-BEE0-8D58CA45370E}" type="pres">
      <dgm:prSet presAssocID="{FD4AF5D3-917F-45ED-91AC-72452ED290D2}" presName="aSpace" presStyleCnt="0"/>
      <dgm:spPr/>
    </dgm:pt>
    <dgm:pt modelId="{4E156FBF-883E-42D8-88F1-F3C37A0A6666}" type="pres">
      <dgm:prSet presAssocID="{AD3FDAA1-32DE-4F51-85BD-01959C31A733}" presName="aNode" presStyleLbl="fgAcc1" presStyleIdx="2" presStyleCnt="4" custScaleX="169297" custScaleY="80792" custLinFactY="-85731" custLinFactNeighborX="17234" custLinFactNeighborY="-100000">
        <dgm:presLayoutVars>
          <dgm:bulletEnabled val="1"/>
        </dgm:presLayoutVars>
      </dgm:prSet>
      <dgm:spPr/>
    </dgm:pt>
    <dgm:pt modelId="{B403DEB4-07FD-460C-A30B-AE69BFE6EFFD}" type="pres">
      <dgm:prSet presAssocID="{AD3FDAA1-32DE-4F51-85BD-01959C31A733}" presName="aSpace" presStyleCnt="0"/>
      <dgm:spPr/>
    </dgm:pt>
    <dgm:pt modelId="{A44D1217-5C72-4392-A993-2ADCEC6F4A12}" type="pres">
      <dgm:prSet presAssocID="{D6008ADE-8EDF-4BB7-A33B-A693B0DF3484}" presName="aNode" presStyleLbl="fgAcc1" presStyleIdx="3" presStyleCnt="4" custScaleX="169852" custScaleY="106297" custLinFactY="-69226" custLinFactNeighborX="18365" custLinFactNeighborY="-100000">
        <dgm:presLayoutVars>
          <dgm:bulletEnabled val="1"/>
        </dgm:presLayoutVars>
      </dgm:prSet>
      <dgm:spPr/>
    </dgm:pt>
    <dgm:pt modelId="{A5124552-9056-4484-8698-EAE258E36FEB}" type="pres">
      <dgm:prSet presAssocID="{D6008ADE-8EDF-4BB7-A33B-A693B0DF3484}" presName="aSpace" presStyleCnt="0"/>
      <dgm:spPr/>
    </dgm:pt>
  </dgm:ptLst>
  <dgm:cxnLst>
    <dgm:cxn modelId="{75CEBD03-68F4-4F80-B48E-70B51819ADBA}" type="presOf" srcId="{FE4B274C-E190-45C7-8FC6-31E5F2253A28}" destId="{A585C015-5D6C-417B-9448-BD69A0391BE4}" srcOrd="0" destOrd="0" presId="urn:microsoft.com/office/officeart/2005/8/layout/pyramid2"/>
    <dgm:cxn modelId="{709E1B17-4553-488F-9CA6-133EAFCB7217}" type="presOf" srcId="{21D769B5-EEF3-48BF-8BED-070BAF21820D}" destId="{D81EB95A-8CC8-472F-8F8D-EE50244DBEC0}" srcOrd="0" destOrd="0" presId="urn:microsoft.com/office/officeart/2005/8/layout/pyramid2"/>
    <dgm:cxn modelId="{C5BF283D-BE63-4011-8852-4ADA0A783A3C}" srcId="{21D769B5-EEF3-48BF-8BED-070BAF21820D}" destId="{D6008ADE-8EDF-4BB7-A33B-A693B0DF3484}" srcOrd="3" destOrd="0" parTransId="{FD60C4C1-69CF-44D8-8F99-45F324C208EB}" sibTransId="{42FF1F4A-3065-4497-ACA3-2A12D9B3E452}"/>
    <dgm:cxn modelId="{BA8E1C4E-FC38-4A0E-9DE8-44D1D28753E5}" srcId="{21D769B5-EEF3-48BF-8BED-070BAF21820D}" destId="{FD4AF5D3-917F-45ED-91AC-72452ED290D2}" srcOrd="1" destOrd="0" parTransId="{4704BCD4-4B21-4848-81D9-6037A637D321}" sibTransId="{443C9E19-8876-48DD-814B-C3F0725D9226}"/>
    <dgm:cxn modelId="{7F8C1B52-BA57-4302-8DB3-7B62543B4309}" srcId="{21D769B5-EEF3-48BF-8BED-070BAF21820D}" destId="{AD3FDAA1-32DE-4F51-85BD-01959C31A733}" srcOrd="2" destOrd="0" parTransId="{DA8C7EF9-C272-4549-8656-F2B5B2657223}" sibTransId="{DBA5ACFF-A233-4077-BE13-95581E2061A5}"/>
    <dgm:cxn modelId="{5D4F1A94-0151-4453-9803-439D6E37518B}" type="presOf" srcId="{FD4AF5D3-917F-45ED-91AC-72452ED290D2}" destId="{D8CAA3AA-59AA-42BF-8741-A3B1823ED103}" srcOrd="0" destOrd="0" presId="urn:microsoft.com/office/officeart/2005/8/layout/pyramid2"/>
    <dgm:cxn modelId="{F6688B9B-5A84-46C5-BBCD-C4B169FF3671}" srcId="{21D769B5-EEF3-48BF-8BED-070BAF21820D}" destId="{FE4B274C-E190-45C7-8FC6-31E5F2253A28}" srcOrd="0" destOrd="0" parTransId="{6129EABF-D565-4AE2-944E-CDBE0E95B685}" sibTransId="{4093F79F-D10A-4D5E-8238-D4D59FF9E383}"/>
    <dgm:cxn modelId="{4AF577CF-1C45-4867-8D58-B3B843F8B259}" type="presOf" srcId="{D6008ADE-8EDF-4BB7-A33B-A693B0DF3484}" destId="{A44D1217-5C72-4392-A993-2ADCEC6F4A12}" srcOrd="0" destOrd="0" presId="urn:microsoft.com/office/officeart/2005/8/layout/pyramid2"/>
    <dgm:cxn modelId="{3DD038E1-1EEE-42C5-BEEE-017FD1AC1DB9}" type="presOf" srcId="{AD3FDAA1-32DE-4F51-85BD-01959C31A733}" destId="{4E156FBF-883E-42D8-88F1-F3C37A0A6666}" srcOrd="0" destOrd="0" presId="urn:microsoft.com/office/officeart/2005/8/layout/pyramid2"/>
    <dgm:cxn modelId="{58EACC8A-F4F7-4A53-9E56-ADBCB7B90CE7}" type="presParOf" srcId="{D81EB95A-8CC8-472F-8F8D-EE50244DBEC0}" destId="{F7AFB102-249E-44D6-8558-481DD78A36F0}" srcOrd="0" destOrd="0" presId="urn:microsoft.com/office/officeart/2005/8/layout/pyramid2"/>
    <dgm:cxn modelId="{A86EBF6F-83D6-48A5-B47B-07F66EEB86A6}" type="presParOf" srcId="{D81EB95A-8CC8-472F-8F8D-EE50244DBEC0}" destId="{F2B0D196-3B61-491B-8956-1D531DF5F741}" srcOrd="1" destOrd="0" presId="urn:microsoft.com/office/officeart/2005/8/layout/pyramid2"/>
    <dgm:cxn modelId="{896AAAD5-47CF-4E3C-90D9-B2FA2832656C}" type="presParOf" srcId="{F2B0D196-3B61-491B-8956-1D531DF5F741}" destId="{A585C015-5D6C-417B-9448-BD69A0391BE4}" srcOrd="0" destOrd="0" presId="urn:microsoft.com/office/officeart/2005/8/layout/pyramid2"/>
    <dgm:cxn modelId="{2AD5CF3C-46ED-4869-9F0D-1754360A1CBA}" type="presParOf" srcId="{F2B0D196-3B61-491B-8956-1D531DF5F741}" destId="{175ABB4E-0199-4DE0-8AAD-C6E335975EE0}" srcOrd="1" destOrd="0" presId="urn:microsoft.com/office/officeart/2005/8/layout/pyramid2"/>
    <dgm:cxn modelId="{1137AEFD-C334-401E-86BD-A9719E44C2F4}" type="presParOf" srcId="{F2B0D196-3B61-491B-8956-1D531DF5F741}" destId="{D8CAA3AA-59AA-42BF-8741-A3B1823ED103}" srcOrd="2" destOrd="0" presId="urn:microsoft.com/office/officeart/2005/8/layout/pyramid2"/>
    <dgm:cxn modelId="{5089F0DB-E0DC-4849-A2D3-96D0DF4CBC07}" type="presParOf" srcId="{F2B0D196-3B61-491B-8956-1D531DF5F741}" destId="{E5158821-A468-45D6-BEE0-8D58CA45370E}" srcOrd="3" destOrd="0" presId="urn:microsoft.com/office/officeart/2005/8/layout/pyramid2"/>
    <dgm:cxn modelId="{FD943E36-699D-4D23-89B5-5FE4589C5ABC}" type="presParOf" srcId="{F2B0D196-3B61-491B-8956-1D531DF5F741}" destId="{4E156FBF-883E-42D8-88F1-F3C37A0A6666}" srcOrd="4" destOrd="0" presId="urn:microsoft.com/office/officeart/2005/8/layout/pyramid2"/>
    <dgm:cxn modelId="{F3614866-2EE5-477C-B68D-B22B90A7CDBD}" type="presParOf" srcId="{F2B0D196-3B61-491B-8956-1D531DF5F741}" destId="{B403DEB4-07FD-460C-A30B-AE69BFE6EFFD}" srcOrd="5" destOrd="0" presId="urn:microsoft.com/office/officeart/2005/8/layout/pyramid2"/>
    <dgm:cxn modelId="{0BB0277E-C3BD-4190-9CFB-6C366C8DD4EF}" type="presParOf" srcId="{F2B0D196-3B61-491B-8956-1D531DF5F741}" destId="{A44D1217-5C72-4392-A993-2ADCEC6F4A12}" srcOrd="6" destOrd="0" presId="urn:microsoft.com/office/officeart/2005/8/layout/pyramid2"/>
    <dgm:cxn modelId="{15472F2F-4621-4411-A5A0-0D486A423CDA}" type="presParOf" srcId="{F2B0D196-3B61-491B-8956-1D531DF5F741}" destId="{A5124552-9056-4484-8698-EAE258E36FE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84BA58-9665-4562-A679-66A127892CA3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A47EAE-CEDC-486D-A387-21B40BECD57A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11D48F1E-824F-42DA-8382-1E843D63A776}" type="parTrans" cxnId="{184AEE3C-62D6-4240-8CE8-22660ED81442}">
      <dgm:prSet/>
      <dgm:spPr/>
      <dgm:t>
        <a:bodyPr/>
        <a:lstStyle/>
        <a:p>
          <a:endParaRPr lang="ru-RU"/>
        </a:p>
      </dgm:t>
    </dgm:pt>
    <dgm:pt modelId="{AED5C4EE-26F2-4011-8090-8A6DCBD754CE}" type="sibTrans" cxnId="{184AEE3C-62D6-4240-8CE8-22660ED81442}">
      <dgm:prSet/>
      <dgm:spPr/>
      <dgm:t>
        <a:bodyPr/>
        <a:lstStyle/>
        <a:p>
          <a:endParaRPr lang="ru-RU"/>
        </a:p>
      </dgm:t>
    </dgm:pt>
    <dgm:pt modelId="{01752EB5-6877-4583-9D99-4911E71BE15F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859A8F54-FBF6-4C02-9FC8-75ECA617CE9D}" type="parTrans" cxnId="{21AAEDA6-283D-4235-9314-34E13AD45B71}">
      <dgm:prSet/>
      <dgm:spPr/>
      <dgm:t>
        <a:bodyPr/>
        <a:lstStyle/>
        <a:p>
          <a:endParaRPr lang="ru-RU"/>
        </a:p>
      </dgm:t>
    </dgm:pt>
    <dgm:pt modelId="{8EDB2BA6-4576-4A1A-8FDD-B69D69B2CE69}" type="sibTrans" cxnId="{21AAEDA6-283D-4235-9314-34E13AD45B71}">
      <dgm:prSet/>
      <dgm:spPr/>
      <dgm:t>
        <a:bodyPr/>
        <a:lstStyle/>
        <a:p>
          <a:endParaRPr lang="ru-RU"/>
        </a:p>
      </dgm:t>
    </dgm:pt>
    <dgm:pt modelId="{A12FEBB3-C419-44CF-90E7-E5273938A38E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7610A88C-9E7F-4D5E-87BB-F713361E7D89}" type="parTrans" cxnId="{DFE975A5-FC37-4B07-A16B-4B34F82D7FA3}">
      <dgm:prSet/>
      <dgm:spPr/>
      <dgm:t>
        <a:bodyPr/>
        <a:lstStyle/>
        <a:p>
          <a:endParaRPr lang="ru-RU"/>
        </a:p>
      </dgm:t>
    </dgm:pt>
    <dgm:pt modelId="{0EF91EE1-840A-4A9D-AF14-F54E60E0D614}" type="sibTrans" cxnId="{DFE975A5-FC37-4B07-A16B-4B34F82D7FA3}">
      <dgm:prSet/>
      <dgm:spPr/>
      <dgm:t>
        <a:bodyPr/>
        <a:lstStyle/>
        <a:p>
          <a:endParaRPr lang="ru-RU"/>
        </a:p>
      </dgm:t>
    </dgm:pt>
    <dgm:pt modelId="{0E1CD7AE-CADF-4C68-993E-0B04CE4EF59C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9BD49B03-6CAD-4158-B8A2-BAF7B91C898B}" type="parTrans" cxnId="{CD2845C1-A541-4E59-8A26-D722788CC813}">
      <dgm:prSet/>
      <dgm:spPr/>
      <dgm:t>
        <a:bodyPr/>
        <a:lstStyle/>
        <a:p>
          <a:endParaRPr lang="ru-RU"/>
        </a:p>
      </dgm:t>
    </dgm:pt>
    <dgm:pt modelId="{DB19F198-C681-4D10-B268-5FB82F208AE3}" type="sibTrans" cxnId="{CD2845C1-A541-4E59-8A26-D722788CC813}">
      <dgm:prSet/>
      <dgm:spPr/>
      <dgm:t>
        <a:bodyPr/>
        <a:lstStyle/>
        <a:p>
          <a:endParaRPr lang="ru-RU"/>
        </a:p>
      </dgm:t>
    </dgm:pt>
    <dgm:pt modelId="{66D98CEE-2AAC-4A99-AB90-17B23F2863F1}">
      <dgm:prSet phldrT="[Текст]"/>
      <dgm:spPr/>
      <dgm:t>
        <a:bodyPr/>
        <a:lstStyle/>
        <a:p>
          <a:r>
            <a:rPr lang="ru-RU" dirty="0"/>
            <a:t>5</a:t>
          </a:r>
        </a:p>
      </dgm:t>
    </dgm:pt>
    <dgm:pt modelId="{1D11D3CD-9D28-4EBE-9581-F0F0EC382F47}" type="parTrans" cxnId="{C2B2E865-BB9A-4F2B-8204-57969D760315}">
      <dgm:prSet/>
      <dgm:spPr/>
      <dgm:t>
        <a:bodyPr/>
        <a:lstStyle/>
        <a:p>
          <a:endParaRPr lang="ru-RU"/>
        </a:p>
      </dgm:t>
    </dgm:pt>
    <dgm:pt modelId="{648D8537-FD25-42C7-B503-29EBB5503361}" type="sibTrans" cxnId="{C2B2E865-BB9A-4F2B-8204-57969D760315}">
      <dgm:prSet/>
      <dgm:spPr/>
      <dgm:t>
        <a:bodyPr/>
        <a:lstStyle/>
        <a:p>
          <a:endParaRPr lang="ru-RU"/>
        </a:p>
      </dgm:t>
    </dgm:pt>
    <dgm:pt modelId="{18F1EF1E-5D97-49C7-963A-B01E8883DBD1}">
      <dgm:prSet phldrT="[Текст]"/>
      <dgm:spPr/>
      <dgm:t>
        <a:bodyPr/>
        <a:lstStyle/>
        <a:p>
          <a:r>
            <a:rPr lang="ru-RU" dirty="0"/>
            <a:t>6</a:t>
          </a:r>
        </a:p>
      </dgm:t>
    </dgm:pt>
    <dgm:pt modelId="{C1F288C8-6620-45D8-8260-DF3E9766EE4B}" type="parTrans" cxnId="{3E6159BC-4094-4966-B1C7-2B6CC806BCF8}">
      <dgm:prSet/>
      <dgm:spPr/>
      <dgm:t>
        <a:bodyPr/>
        <a:lstStyle/>
        <a:p>
          <a:endParaRPr lang="ru-RU"/>
        </a:p>
      </dgm:t>
    </dgm:pt>
    <dgm:pt modelId="{76A6A4EC-F61F-4447-B92D-39CD9D16074F}" type="sibTrans" cxnId="{3E6159BC-4094-4966-B1C7-2B6CC806BCF8}">
      <dgm:prSet/>
      <dgm:spPr/>
      <dgm:t>
        <a:bodyPr/>
        <a:lstStyle/>
        <a:p>
          <a:endParaRPr lang="ru-RU"/>
        </a:p>
      </dgm:t>
    </dgm:pt>
    <dgm:pt modelId="{95BFBC93-3112-4C37-9D84-19EF9F9F6BF3}">
      <dgm:prSet phldrT="[Текст]"/>
      <dgm:spPr/>
      <dgm:t>
        <a:bodyPr/>
        <a:lstStyle/>
        <a:p>
          <a:r>
            <a:rPr lang="ru-RU" dirty="0"/>
            <a:t>7</a:t>
          </a:r>
        </a:p>
      </dgm:t>
    </dgm:pt>
    <dgm:pt modelId="{6EBED485-090A-42BE-BD0C-4B92E0479703}" type="parTrans" cxnId="{A15C00D6-C0F0-4660-9001-3466BAB19E61}">
      <dgm:prSet/>
      <dgm:spPr/>
      <dgm:t>
        <a:bodyPr/>
        <a:lstStyle/>
        <a:p>
          <a:endParaRPr lang="ru-RU"/>
        </a:p>
      </dgm:t>
    </dgm:pt>
    <dgm:pt modelId="{CCB12223-85F1-4287-83C6-4AAE5C6EDEBC}" type="sibTrans" cxnId="{A15C00D6-C0F0-4660-9001-3466BAB19E61}">
      <dgm:prSet/>
      <dgm:spPr/>
      <dgm:t>
        <a:bodyPr/>
        <a:lstStyle/>
        <a:p>
          <a:endParaRPr lang="ru-RU"/>
        </a:p>
      </dgm:t>
    </dgm:pt>
    <dgm:pt modelId="{EEEEF589-D8B3-4583-8D77-A184618ADAF6}">
      <dgm:prSet phldrT="[Текст]"/>
      <dgm:spPr/>
      <dgm:t>
        <a:bodyPr/>
        <a:lstStyle/>
        <a:p>
          <a:r>
            <a:rPr lang="ru-RU" dirty="0"/>
            <a:t>8</a:t>
          </a:r>
        </a:p>
      </dgm:t>
    </dgm:pt>
    <dgm:pt modelId="{6E4E5718-D5FA-4A5C-BBD5-3BC24CEC788D}" type="parTrans" cxnId="{F5943CFE-F327-47F7-AD95-7324A7972771}">
      <dgm:prSet/>
      <dgm:spPr/>
      <dgm:t>
        <a:bodyPr/>
        <a:lstStyle/>
        <a:p>
          <a:endParaRPr lang="ru-RU"/>
        </a:p>
      </dgm:t>
    </dgm:pt>
    <dgm:pt modelId="{C1C8F56A-08DE-4A43-AD5E-04E0C3D68795}" type="sibTrans" cxnId="{F5943CFE-F327-47F7-AD95-7324A7972771}">
      <dgm:prSet/>
      <dgm:spPr/>
      <dgm:t>
        <a:bodyPr/>
        <a:lstStyle/>
        <a:p>
          <a:endParaRPr lang="ru-RU"/>
        </a:p>
      </dgm:t>
    </dgm:pt>
    <dgm:pt modelId="{C724FF5C-9F25-45A5-A5C3-06723E527768}" type="pres">
      <dgm:prSet presAssocID="{8384BA58-9665-4562-A679-66A127892CA3}" presName="diagram" presStyleCnt="0">
        <dgm:presLayoutVars>
          <dgm:dir/>
          <dgm:resizeHandles/>
        </dgm:presLayoutVars>
      </dgm:prSet>
      <dgm:spPr/>
    </dgm:pt>
    <dgm:pt modelId="{935EBC34-411B-4F13-AFFF-68D88BA2AED1}" type="pres">
      <dgm:prSet presAssocID="{A5A47EAE-CEDC-486D-A387-21B40BECD57A}" presName="firstNode" presStyleLbl="node1" presStyleIdx="0" presStyleCnt="8">
        <dgm:presLayoutVars>
          <dgm:bulletEnabled val="1"/>
        </dgm:presLayoutVars>
      </dgm:prSet>
      <dgm:spPr/>
    </dgm:pt>
    <dgm:pt modelId="{58E02630-AA06-4F0B-AB0E-535415A9BF43}" type="pres">
      <dgm:prSet presAssocID="{AED5C4EE-26F2-4011-8090-8A6DCBD754CE}" presName="sibTrans" presStyleLbl="sibTrans2D1" presStyleIdx="0" presStyleCnt="7"/>
      <dgm:spPr/>
    </dgm:pt>
    <dgm:pt modelId="{A254CFF9-D8E2-45DD-B05D-4CC7BAD4F953}" type="pres">
      <dgm:prSet presAssocID="{01752EB5-6877-4583-9D99-4911E71BE15F}" presName="middleNode" presStyleCnt="0"/>
      <dgm:spPr/>
    </dgm:pt>
    <dgm:pt modelId="{11B19D1C-7D4F-4D3B-924D-C3C44B2524D3}" type="pres">
      <dgm:prSet presAssocID="{01752EB5-6877-4583-9D99-4911E71BE15F}" presName="padding" presStyleLbl="node1" presStyleIdx="0" presStyleCnt="8"/>
      <dgm:spPr/>
    </dgm:pt>
    <dgm:pt modelId="{66936213-3D1A-4392-A809-1912DAEAA5D4}" type="pres">
      <dgm:prSet presAssocID="{01752EB5-6877-4583-9D99-4911E71BE15F}" presName="shape" presStyleLbl="node1" presStyleIdx="1" presStyleCnt="8">
        <dgm:presLayoutVars>
          <dgm:bulletEnabled val="1"/>
        </dgm:presLayoutVars>
      </dgm:prSet>
      <dgm:spPr/>
    </dgm:pt>
    <dgm:pt modelId="{3CB68EB0-4C9F-4AF4-92A1-0FCC8B49F568}" type="pres">
      <dgm:prSet presAssocID="{8EDB2BA6-4576-4A1A-8FDD-B69D69B2CE69}" presName="sibTrans" presStyleLbl="sibTrans2D1" presStyleIdx="1" presStyleCnt="7"/>
      <dgm:spPr/>
    </dgm:pt>
    <dgm:pt modelId="{BD9F2394-0F0B-4699-8D1F-93041E444344}" type="pres">
      <dgm:prSet presAssocID="{A12FEBB3-C419-44CF-90E7-E5273938A38E}" presName="middleNode" presStyleCnt="0"/>
      <dgm:spPr/>
    </dgm:pt>
    <dgm:pt modelId="{F63E9838-7590-4142-ACE3-7059C96104F1}" type="pres">
      <dgm:prSet presAssocID="{A12FEBB3-C419-44CF-90E7-E5273938A38E}" presName="padding" presStyleLbl="node1" presStyleIdx="1" presStyleCnt="8"/>
      <dgm:spPr/>
    </dgm:pt>
    <dgm:pt modelId="{588D24F5-23B8-4A97-B749-14BF4B3ACB93}" type="pres">
      <dgm:prSet presAssocID="{A12FEBB3-C419-44CF-90E7-E5273938A38E}" presName="shape" presStyleLbl="node1" presStyleIdx="2" presStyleCnt="8">
        <dgm:presLayoutVars>
          <dgm:bulletEnabled val="1"/>
        </dgm:presLayoutVars>
      </dgm:prSet>
      <dgm:spPr/>
    </dgm:pt>
    <dgm:pt modelId="{A512EEA6-C8BA-44D9-93B7-7D371DBCD41A}" type="pres">
      <dgm:prSet presAssocID="{0EF91EE1-840A-4A9D-AF14-F54E60E0D614}" presName="sibTrans" presStyleLbl="sibTrans2D1" presStyleIdx="2" presStyleCnt="7"/>
      <dgm:spPr/>
    </dgm:pt>
    <dgm:pt modelId="{1B92BF0F-2913-4FB0-B77F-B42308ABE28D}" type="pres">
      <dgm:prSet presAssocID="{0E1CD7AE-CADF-4C68-993E-0B04CE4EF59C}" presName="middleNode" presStyleCnt="0"/>
      <dgm:spPr/>
    </dgm:pt>
    <dgm:pt modelId="{7D45E064-A235-435C-9114-5847B29BC5F9}" type="pres">
      <dgm:prSet presAssocID="{0E1CD7AE-CADF-4C68-993E-0B04CE4EF59C}" presName="padding" presStyleLbl="node1" presStyleIdx="2" presStyleCnt="8"/>
      <dgm:spPr/>
    </dgm:pt>
    <dgm:pt modelId="{9367450D-D5E5-4C8C-978F-232D2DEF6175}" type="pres">
      <dgm:prSet presAssocID="{0E1CD7AE-CADF-4C68-993E-0B04CE4EF59C}" presName="shape" presStyleLbl="node1" presStyleIdx="3" presStyleCnt="8">
        <dgm:presLayoutVars>
          <dgm:bulletEnabled val="1"/>
        </dgm:presLayoutVars>
      </dgm:prSet>
      <dgm:spPr/>
    </dgm:pt>
    <dgm:pt modelId="{A134F220-DBB6-4773-AB6A-E77356F87B4E}" type="pres">
      <dgm:prSet presAssocID="{DB19F198-C681-4D10-B268-5FB82F208AE3}" presName="sibTrans" presStyleLbl="sibTrans2D1" presStyleIdx="3" presStyleCnt="7"/>
      <dgm:spPr/>
    </dgm:pt>
    <dgm:pt modelId="{00D9C419-2EFC-4749-969A-BAC3040E5702}" type="pres">
      <dgm:prSet presAssocID="{66D98CEE-2AAC-4A99-AB90-17B23F2863F1}" presName="middleNode" presStyleCnt="0"/>
      <dgm:spPr/>
    </dgm:pt>
    <dgm:pt modelId="{4ED16222-D66A-4362-BE6B-1CE19C84208A}" type="pres">
      <dgm:prSet presAssocID="{66D98CEE-2AAC-4A99-AB90-17B23F2863F1}" presName="padding" presStyleLbl="node1" presStyleIdx="3" presStyleCnt="8"/>
      <dgm:spPr/>
    </dgm:pt>
    <dgm:pt modelId="{AFE9E00C-C834-4E2A-ABBB-40368B81D44A}" type="pres">
      <dgm:prSet presAssocID="{66D98CEE-2AAC-4A99-AB90-17B23F2863F1}" presName="shape" presStyleLbl="node1" presStyleIdx="4" presStyleCnt="8">
        <dgm:presLayoutVars>
          <dgm:bulletEnabled val="1"/>
        </dgm:presLayoutVars>
      </dgm:prSet>
      <dgm:spPr/>
    </dgm:pt>
    <dgm:pt modelId="{5BD8948D-4215-48C5-B0D7-9E8007149693}" type="pres">
      <dgm:prSet presAssocID="{648D8537-FD25-42C7-B503-29EBB5503361}" presName="sibTrans" presStyleLbl="sibTrans2D1" presStyleIdx="4" presStyleCnt="7"/>
      <dgm:spPr/>
    </dgm:pt>
    <dgm:pt modelId="{D07EB97E-9E6F-401F-BC9F-A2E6D0A0F4C4}" type="pres">
      <dgm:prSet presAssocID="{18F1EF1E-5D97-49C7-963A-B01E8883DBD1}" presName="middleNode" presStyleCnt="0"/>
      <dgm:spPr/>
    </dgm:pt>
    <dgm:pt modelId="{7591130F-2061-471B-8282-886336857A49}" type="pres">
      <dgm:prSet presAssocID="{18F1EF1E-5D97-49C7-963A-B01E8883DBD1}" presName="padding" presStyleLbl="node1" presStyleIdx="4" presStyleCnt="8"/>
      <dgm:spPr/>
    </dgm:pt>
    <dgm:pt modelId="{8E8F00BE-D220-467F-8867-E5B3C2C2B6EE}" type="pres">
      <dgm:prSet presAssocID="{18F1EF1E-5D97-49C7-963A-B01E8883DBD1}" presName="shape" presStyleLbl="node1" presStyleIdx="5" presStyleCnt="8">
        <dgm:presLayoutVars>
          <dgm:bulletEnabled val="1"/>
        </dgm:presLayoutVars>
      </dgm:prSet>
      <dgm:spPr/>
    </dgm:pt>
    <dgm:pt modelId="{63260B55-B944-483A-AB4D-142445BEC4F6}" type="pres">
      <dgm:prSet presAssocID="{76A6A4EC-F61F-4447-B92D-39CD9D16074F}" presName="sibTrans" presStyleLbl="sibTrans2D1" presStyleIdx="5" presStyleCnt="7"/>
      <dgm:spPr/>
    </dgm:pt>
    <dgm:pt modelId="{17944A2E-5767-43D5-A3F7-35935D65538C}" type="pres">
      <dgm:prSet presAssocID="{95BFBC93-3112-4C37-9D84-19EF9F9F6BF3}" presName="middleNode" presStyleCnt="0"/>
      <dgm:spPr/>
    </dgm:pt>
    <dgm:pt modelId="{F18DD609-2FBC-47FE-999A-AF32F705A855}" type="pres">
      <dgm:prSet presAssocID="{95BFBC93-3112-4C37-9D84-19EF9F9F6BF3}" presName="padding" presStyleLbl="node1" presStyleIdx="5" presStyleCnt="8"/>
      <dgm:spPr/>
    </dgm:pt>
    <dgm:pt modelId="{1C7D4507-4FCE-44F4-8EDC-BC167ED39294}" type="pres">
      <dgm:prSet presAssocID="{95BFBC93-3112-4C37-9D84-19EF9F9F6BF3}" presName="shape" presStyleLbl="node1" presStyleIdx="6" presStyleCnt="8">
        <dgm:presLayoutVars>
          <dgm:bulletEnabled val="1"/>
        </dgm:presLayoutVars>
      </dgm:prSet>
      <dgm:spPr/>
    </dgm:pt>
    <dgm:pt modelId="{4A0C6257-C42B-4B27-8AA0-5BC2FBEDE59C}" type="pres">
      <dgm:prSet presAssocID="{CCB12223-85F1-4287-83C6-4AAE5C6EDEBC}" presName="sibTrans" presStyleLbl="sibTrans2D1" presStyleIdx="6" presStyleCnt="7"/>
      <dgm:spPr/>
    </dgm:pt>
    <dgm:pt modelId="{6C289860-954E-40CC-8E6A-09E43ED52F09}" type="pres">
      <dgm:prSet presAssocID="{EEEEF589-D8B3-4583-8D77-A184618ADAF6}" presName="lastNode" presStyleLbl="node1" presStyleIdx="7" presStyleCnt="8">
        <dgm:presLayoutVars>
          <dgm:bulletEnabled val="1"/>
        </dgm:presLayoutVars>
      </dgm:prSet>
      <dgm:spPr/>
    </dgm:pt>
  </dgm:ptLst>
  <dgm:cxnLst>
    <dgm:cxn modelId="{F2AC5604-D504-4A01-9D5F-670A71C08FB7}" type="presOf" srcId="{95BFBC93-3112-4C37-9D84-19EF9F9F6BF3}" destId="{1C7D4507-4FCE-44F4-8EDC-BC167ED39294}" srcOrd="0" destOrd="0" presId="urn:microsoft.com/office/officeart/2005/8/layout/bProcess2"/>
    <dgm:cxn modelId="{69FB030C-1390-45AE-9C80-1A3426713A69}" type="presOf" srcId="{01752EB5-6877-4583-9D99-4911E71BE15F}" destId="{66936213-3D1A-4392-A809-1912DAEAA5D4}" srcOrd="0" destOrd="0" presId="urn:microsoft.com/office/officeart/2005/8/layout/bProcess2"/>
    <dgm:cxn modelId="{5F08DB10-DBA1-42CA-ADE5-E5B2793E43F5}" type="presOf" srcId="{A12FEBB3-C419-44CF-90E7-E5273938A38E}" destId="{588D24F5-23B8-4A97-B749-14BF4B3ACB93}" srcOrd="0" destOrd="0" presId="urn:microsoft.com/office/officeart/2005/8/layout/bProcess2"/>
    <dgm:cxn modelId="{A0893A16-AD46-420E-BE42-73518B0C925E}" type="presOf" srcId="{18F1EF1E-5D97-49C7-963A-B01E8883DBD1}" destId="{8E8F00BE-D220-467F-8867-E5B3C2C2B6EE}" srcOrd="0" destOrd="0" presId="urn:microsoft.com/office/officeart/2005/8/layout/bProcess2"/>
    <dgm:cxn modelId="{CD476527-87FC-47F2-A0B4-575F5836D399}" type="presOf" srcId="{A5A47EAE-CEDC-486D-A387-21B40BECD57A}" destId="{935EBC34-411B-4F13-AFFF-68D88BA2AED1}" srcOrd="0" destOrd="0" presId="urn:microsoft.com/office/officeart/2005/8/layout/bProcess2"/>
    <dgm:cxn modelId="{184AEE3C-62D6-4240-8CE8-22660ED81442}" srcId="{8384BA58-9665-4562-A679-66A127892CA3}" destId="{A5A47EAE-CEDC-486D-A387-21B40BECD57A}" srcOrd="0" destOrd="0" parTransId="{11D48F1E-824F-42DA-8382-1E843D63A776}" sibTransId="{AED5C4EE-26F2-4011-8090-8A6DCBD754CE}"/>
    <dgm:cxn modelId="{C703713E-64A5-4ACC-BF93-B8B42C816ADA}" type="presOf" srcId="{76A6A4EC-F61F-4447-B92D-39CD9D16074F}" destId="{63260B55-B944-483A-AB4D-142445BEC4F6}" srcOrd="0" destOrd="0" presId="urn:microsoft.com/office/officeart/2005/8/layout/bProcess2"/>
    <dgm:cxn modelId="{C2B2E865-BB9A-4F2B-8204-57969D760315}" srcId="{8384BA58-9665-4562-A679-66A127892CA3}" destId="{66D98CEE-2AAC-4A99-AB90-17B23F2863F1}" srcOrd="4" destOrd="0" parTransId="{1D11D3CD-9D28-4EBE-9581-F0F0EC382F47}" sibTransId="{648D8537-FD25-42C7-B503-29EBB5503361}"/>
    <dgm:cxn modelId="{94DD6B81-55EF-4D5F-9115-DD8EF58B8C6B}" type="presOf" srcId="{8384BA58-9665-4562-A679-66A127892CA3}" destId="{C724FF5C-9F25-45A5-A5C3-06723E527768}" srcOrd="0" destOrd="0" presId="urn:microsoft.com/office/officeart/2005/8/layout/bProcess2"/>
    <dgm:cxn modelId="{AE70F182-6343-4F06-83BC-F2A87D5D6495}" type="presOf" srcId="{66D98CEE-2AAC-4A99-AB90-17B23F2863F1}" destId="{AFE9E00C-C834-4E2A-ABBB-40368B81D44A}" srcOrd="0" destOrd="0" presId="urn:microsoft.com/office/officeart/2005/8/layout/bProcess2"/>
    <dgm:cxn modelId="{57E55187-65F6-4F64-9D3B-41F2F6BDD72F}" type="presOf" srcId="{AED5C4EE-26F2-4011-8090-8A6DCBD754CE}" destId="{58E02630-AA06-4F0B-AB0E-535415A9BF43}" srcOrd="0" destOrd="0" presId="urn:microsoft.com/office/officeart/2005/8/layout/bProcess2"/>
    <dgm:cxn modelId="{F079CFA1-C4F4-490C-AC12-2885F91EFEA7}" type="presOf" srcId="{DB19F198-C681-4D10-B268-5FB82F208AE3}" destId="{A134F220-DBB6-4773-AB6A-E77356F87B4E}" srcOrd="0" destOrd="0" presId="urn:microsoft.com/office/officeart/2005/8/layout/bProcess2"/>
    <dgm:cxn modelId="{DFE975A5-FC37-4B07-A16B-4B34F82D7FA3}" srcId="{8384BA58-9665-4562-A679-66A127892CA3}" destId="{A12FEBB3-C419-44CF-90E7-E5273938A38E}" srcOrd="2" destOrd="0" parTransId="{7610A88C-9E7F-4D5E-87BB-F713361E7D89}" sibTransId="{0EF91EE1-840A-4A9D-AF14-F54E60E0D614}"/>
    <dgm:cxn modelId="{792A99A6-85BD-44AD-BEA6-85482BDC8A9D}" type="presOf" srcId="{0E1CD7AE-CADF-4C68-993E-0B04CE4EF59C}" destId="{9367450D-D5E5-4C8C-978F-232D2DEF6175}" srcOrd="0" destOrd="0" presId="urn:microsoft.com/office/officeart/2005/8/layout/bProcess2"/>
    <dgm:cxn modelId="{21AAEDA6-283D-4235-9314-34E13AD45B71}" srcId="{8384BA58-9665-4562-A679-66A127892CA3}" destId="{01752EB5-6877-4583-9D99-4911E71BE15F}" srcOrd="1" destOrd="0" parTransId="{859A8F54-FBF6-4C02-9FC8-75ECA617CE9D}" sibTransId="{8EDB2BA6-4576-4A1A-8FDD-B69D69B2CE69}"/>
    <dgm:cxn modelId="{98467CBA-38C5-4996-8301-69886C93D9F6}" type="presOf" srcId="{8EDB2BA6-4576-4A1A-8FDD-B69D69B2CE69}" destId="{3CB68EB0-4C9F-4AF4-92A1-0FCC8B49F568}" srcOrd="0" destOrd="0" presId="urn:microsoft.com/office/officeart/2005/8/layout/bProcess2"/>
    <dgm:cxn modelId="{3E6159BC-4094-4966-B1C7-2B6CC806BCF8}" srcId="{8384BA58-9665-4562-A679-66A127892CA3}" destId="{18F1EF1E-5D97-49C7-963A-B01E8883DBD1}" srcOrd="5" destOrd="0" parTransId="{C1F288C8-6620-45D8-8260-DF3E9766EE4B}" sibTransId="{76A6A4EC-F61F-4447-B92D-39CD9D16074F}"/>
    <dgm:cxn modelId="{CD2845C1-A541-4E59-8A26-D722788CC813}" srcId="{8384BA58-9665-4562-A679-66A127892CA3}" destId="{0E1CD7AE-CADF-4C68-993E-0B04CE4EF59C}" srcOrd="3" destOrd="0" parTransId="{9BD49B03-6CAD-4158-B8A2-BAF7B91C898B}" sibTransId="{DB19F198-C681-4D10-B268-5FB82F208AE3}"/>
    <dgm:cxn modelId="{82C8ECCA-440E-4308-8BC7-B73241F535EE}" type="presOf" srcId="{EEEEF589-D8B3-4583-8D77-A184618ADAF6}" destId="{6C289860-954E-40CC-8E6A-09E43ED52F09}" srcOrd="0" destOrd="0" presId="urn:microsoft.com/office/officeart/2005/8/layout/bProcess2"/>
    <dgm:cxn modelId="{0A1189D4-780A-48D6-8BD2-0AB137710A5C}" type="presOf" srcId="{648D8537-FD25-42C7-B503-29EBB5503361}" destId="{5BD8948D-4215-48C5-B0D7-9E8007149693}" srcOrd="0" destOrd="0" presId="urn:microsoft.com/office/officeart/2005/8/layout/bProcess2"/>
    <dgm:cxn modelId="{A15C00D6-C0F0-4660-9001-3466BAB19E61}" srcId="{8384BA58-9665-4562-A679-66A127892CA3}" destId="{95BFBC93-3112-4C37-9D84-19EF9F9F6BF3}" srcOrd="6" destOrd="0" parTransId="{6EBED485-090A-42BE-BD0C-4B92E0479703}" sibTransId="{CCB12223-85F1-4287-83C6-4AAE5C6EDEBC}"/>
    <dgm:cxn modelId="{541E72EC-1E9A-48BB-AD39-DF367FE2F645}" type="presOf" srcId="{0EF91EE1-840A-4A9D-AF14-F54E60E0D614}" destId="{A512EEA6-C8BA-44D9-93B7-7D371DBCD41A}" srcOrd="0" destOrd="0" presId="urn:microsoft.com/office/officeart/2005/8/layout/bProcess2"/>
    <dgm:cxn modelId="{5E2159EE-3B80-47C0-9D42-97411EBE8C4A}" type="presOf" srcId="{CCB12223-85F1-4287-83C6-4AAE5C6EDEBC}" destId="{4A0C6257-C42B-4B27-8AA0-5BC2FBEDE59C}" srcOrd="0" destOrd="0" presId="urn:microsoft.com/office/officeart/2005/8/layout/bProcess2"/>
    <dgm:cxn modelId="{F5943CFE-F327-47F7-AD95-7324A7972771}" srcId="{8384BA58-9665-4562-A679-66A127892CA3}" destId="{EEEEF589-D8B3-4583-8D77-A184618ADAF6}" srcOrd="7" destOrd="0" parTransId="{6E4E5718-D5FA-4A5C-BBD5-3BC24CEC788D}" sibTransId="{C1C8F56A-08DE-4A43-AD5E-04E0C3D68795}"/>
    <dgm:cxn modelId="{C4DB192C-CB92-4437-8617-895738A1B956}" type="presParOf" srcId="{C724FF5C-9F25-45A5-A5C3-06723E527768}" destId="{935EBC34-411B-4F13-AFFF-68D88BA2AED1}" srcOrd="0" destOrd="0" presId="urn:microsoft.com/office/officeart/2005/8/layout/bProcess2"/>
    <dgm:cxn modelId="{1F513DC9-5444-4C71-8F65-8018D453C420}" type="presParOf" srcId="{C724FF5C-9F25-45A5-A5C3-06723E527768}" destId="{58E02630-AA06-4F0B-AB0E-535415A9BF43}" srcOrd="1" destOrd="0" presId="urn:microsoft.com/office/officeart/2005/8/layout/bProcess2"/>
    <dgm:cxn modelId="{3AAB1685-51B5-45FE-A5A8-20368873B638}" type="presParOf" srcId="{C724FF5C-9F25-45A5-A5C3-06723E527768}" destId="{A254CFF9-D8E2-45DD-B05D-4CC7BAD4F953}" srcOrd="2" destOrd="0" presId="urn:microsoft.com/office/officeart/2005/8/layout/bProcess2"/>
    <dgm:cxn modelId="{26E8516F-80D8-4362-9B92-CB33E64FE4B9}" type="presParOf" srcId="{A254CFF9-D8E2-45DD-B05D-4CC7BAD4F953}" destId="{11B19D1C-7D4F-4D3B-924D-C3C44B2524D3}" srcOrd="0" destOrd="0" presId="urn:microsoft.com/office/officeart/2005/8/layout/bProcess2"/>
    <dgm:cxn modelId="{62DB9A4B-11C1-4645-891A-731C45743453}" type="presParOf" srcId="{A254CFF9-D8E2-45DD-B05D-4CC7BAD4F953}" destId="{66936213-3D1A-4392-A809-1912DAEAA5D4}" srcOrd="1" destOrd="0" presId="urn:microsoft.com/office/officeart/2005/8/layout/bProcess2"/>
    <dgm:cxn modelId="{B43736C6-BA5C-40C6-A1A1-8543D0E87480}" type="presParOf" srcId="{C724FF5C-9F25-45A5-A5C3-06723E527768}" destId="{3CB68EB0-4C9F-4AF4-92A1-0FCC8B49F568}" srcOrd="3" destOrd="0" presId="urn:microsoft.com/office/officeart/2005/8/layout/bProcess2"/>
    <dgm:cxn modelId="{24E961BE-B934-4794-9185-4B60BC63D564}" type="presParOf" srcId="{C724FF5C-9F25-45A5-A5C3-06723E527768}" destId="{BD9F2394-0F0B-4699-8D1F-93041E444344}" srcOrd="4" destOrd="0" presId="urn:microsoft.com/office/officeart/2005/8/layout/bProcess2"/>
    <dgm:cxn modelId="{9DD2D904-0C39-4EAC-A7E3-C210ABA0BF8D}" type="presParOf" srcId="{BD9F2394-0F0B-4699-8D1F-93041E444344}" destId="{F63E9838-7590-4142-ACE3-7059C96104F1}" srcOrd="0" destOrd="0" presId="urn:microsoft.com/office/officeart/2005/8/layout/bProcess2"/>
    <dgm:cxn modelId="{B784604C-95B5-4F26-B99C-3BCA36D1EC64}" type="presParOf" srcId="{BD9F2394-0F0B-4699-8D1F-93041E444344}" destId="{588D24F5-23B8-4A97-B749-14BF4B3ACB93}" srcOrd="1" destOrd="0" presId="urn:microsoft.com/office/officeart/2005/8/layout/bProcess2"/>
    <dgm:cxn modelId="{968DCA42-6FA6-4D19-9106-0F77B7D41C42}" type="presParOf" srcId="{C724FF5C-9F25-45A5-A5C3-06723E527768}" destId="{A512EEA6-C8BA-44D9-93B7-7D371DBCD41A}" srcOrd="5" destOrd="0" presId="urn:microsoft.com/office/officeart/2005/8/layout/bProcess2"/>
    <dgm:cxn modelId="{EB81A7D7-00E5-4C13-8FDB-CAF45513A35A}" type="presParOf" srcId="{C724FF5C-9F25-45A5-A5C3-06723E527768}" destId="{1B92BF0F-2913-4FB0-B77F-B42308ABE28D}" srcOrd="6" destOrd="0" presId="urn:microsoft.com/office/officeart/2005/8/layout/bProcess2"/>
    <dgm:cxn modelId="{247E6147-2695-422E-9B01-8F3687DA6C39}" type="presParOf" srcId="{1B92BF0F-2913-4FB0-B77F-B42308ABE28D}" destId="{7D45E064-A235-435C-9114-5847B29BC5F9}" srcOrd="0" destOrd="0" presId="urn:microsoft.com/office/officeart/2005/8/layout/bProcess2"/>
    <dgm:cxn modelId="{F29C0713-CAB0-4D46-8CE4-7F6D9B277DDF}" type="presParOf" srcId="{1B92BF0F-2913-4FB0-B77F-B42308ABE28D}" destId="{9367450D-D5E5-4C8C-978F-232D2DEF6175}" srcOrd="1" destOrd="0" presId="urn:microsoft.com/office/officeart/2005/8/layout/bProcess2"/>
    <dgm:cxn modelId="{8286E8CB-E614-4D41-88F5-57E422544908}" type="presParOf" srcId="{C724FF5C-9F25-45A5-A5C3-06723E527768}" destId="{A134F220-DBB6-4773-AB6A-E77356F87B4E}" srcOrd="7" destOrd="0" presId="urn:microsoft.com/office/officeart/2005/8/layout/bProcess2"/>
    <dgm:cxn modelId="{F41875FD-589D-46E5-9FE4-3E52A1ACCE2F}" type="presParOf" srcId="{C724FF5C-9F25-45A5-A5C3-06723E527768}" destId="{00D9C419-2EFC-4749-969A-BAC3040E5702}" srcOrd="8" destOrd="0" presId="urn:microsoft.com/office/officeart/2005/8/layout/bProcess2"/>
    <dgm:cxn modelId="{2B3A5A04-9909-4D95-BCDA-ADED40173C8E}" type="presParOf" srcId="{00D9C419-2EFC-4749-969A-BAC3040E5702}" destId="{4ED16222-D66A-4362-BE6B-1CE19C84208A}" srcOrd="0" destOrd="0" presId="urn:microsoft.com/office/officeart/2005/8/layout/bProcess2"/>
    <dgm:cxn modelId="{877668E9-A602-4091-AA70-3748BFE5ADD8}" type="presParOf" srcId="{00D9C419-2EFC-4749-969A-BAC3040E5702}" destId="{AFE9E00C-C834-4E2A-ABBB-40368B81D44A}" srcOrd="1" destOrd="0" presId="urn:microsoft.com/office/officeart/2005/8/layout/bProcess2"/>
    <dgm:cxn modelId="{EA03DF5A-2EF1-4CA6-9A05-5C3EE0604143}" type="presParOf" srcId="{C724FF5C-9F25-45A5-A5C3-06723E527768}" destId="{5BD8948D-4215-48C5-B0D7-9E8007149693}" srcOrd="9" destOrd="0" presId="urn:microsoft.com/office/officeart/2005/8/layout/bProcess2"/>
    <dgm:cxn modelId="{71195D92-A5D5-4CD0-84CC-3427DCBB000E}" type="presParOf" srcId="{C724FF5C-9F25-45A5-A5C3-06723E527768}" destId="{D07EB97E-9E6F-401F-BC9F-A2E6D0A0F4C4}" srcOrd="10" destOrd="0" presId="urn:microsoft.com/office/officeart/2005/8/layout/bProcess2"/>
    <dgm:cxn modelId="{D6E308E0-C4E8-46DB-ACE8-0CBEE9EF2380}" type="presParOf" srcId="{D07EB97E-9E6F-401F-BC9F-A2E6D0A0F4C4}" destId="{7591130F-2061-471B-8282-886336857A49}" srcOrd="0" destOrd="0" presId="urn:microsoft.com/office/officeart/2005/8/layout/bProcess2"/>
    <dgm:cxn modelId="{5C15AE6D-1E39-41AC-8566-625853DE811F}" type="presParOf" srcId="{D07EB97E-9E6F-401F-BC9F-A2E6D0A0F4C4}" destId="{8E8F00BE-D220-467F-8867-E5B3C2C2B6EE}" srcOrd="1" destOrd="0" presId="urn:microsoft.com/office/officeart/2005/8/layout/bProcess2"/>
    <dgm:cxn modelId="{5AF194A8-3B86-4D21-AC13-CD7F2498D5A1}" type="presParOf" srcId="{C724FF5C-9F25-45A5-A5C3-06723E527768}" destId="{63260B55-B944-483A-AB4D-142445BEC4F6}" srcOrd="11" destOrd="0" presId="urn:microsoft.com/office/officeart/2005/8/layout/bProcess2"/>
    <dgm:cxn modelId="{3E95B32F-7B23-4F3B-9181-C8B001327E6F}" type="presParOf" srcId="{C724FF5C-9F25-45A5-A5C3-06723E527768}" destId="{17944A2E-5767-43D5-A3F7-35935D65538C}" srcOrd="12" destOrd="0" presId="urn:microsoft.com/office/officeart/2005/8/layout/bProcess2"/>
    <dgm:cxn modelId="{1B66EC0E-D528-40FE-B294-BC9BCB48E242}" type="presParOf" srcId="{17944A2E-5767-43D5-A3F7-35935D65538C}" destId="{F18DD609-2FBC-47FE-999A-AF32F705A855}" srcOrd="0" destOrd="0" presId="urn:microsoft.com/office/officeart/2005/8/layout/bProcess2"/>
    <dgm:cxn modelId="{64E8A77C-DAE2-4C6E-A89A-BB5AD612AC22}" type="presParOf" srcId="{17944A2E-5767-43D5-A3F7-35935D65538C}" destId="{1C7D4507-4FCE-44F4-8EDC-BC167ED39294}" srcOrd="1" destOrd="0" presId="urn:microsoft.com/office/officeart/2005/8/layout/bProcess2"/>
    <dgm:cxn modelId="{3AFA260A-C83C-4507-8EA1-08E8AFFA0780}" type="presParOf" srcId="{C724FF5C-9F25-45A5-A5C3-06723E527768}" destId="{4A0C6257-C42B-4B27-8AA0-5BC2FBEDE59C}" srcOrd="13" destOrd="0" presId="urn:microsoft.com/office/officeart/2005/8/layout/bProcess2"/>
    <dgm:cxn modelId="{2B82CB10-6089-4013-845E-60E7E3DD3AAD}" type="presParOf" srcId="{C724FF5C-9F25-45A5-A5C3-06723E527768}" destId="{6C289860-954E-40CC-8E6A-09E43ED52F09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D66F15-53BB-469E-85EB-343531DC4A76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6AE70414-2DC0-49C7-9F14-96FD76F998F4}" type="pres">
      <dgm:prSet presAssocID="{62D66F15-53BB-469E-85EB-343531DC4A76}" presName="linear" presStyleCnt="0">
        <dgm:presLayoutVars>
          <dgm:dir/>
          <dgm:resizeHandles val="exact"/>
        </dgm:presLayoutVars>
      </dgm:prSet>
      <dgm:spPr/>
    </dgm:pt>
  </dgm:ptLst>
  <dgm:cxnLst>
    <dgm:cxn modelId="{1937392A-6C4B-451C-BFBE-3E748F19DB0F}" type="presOf" srcId="{62D66F15-53BB-469E-85EB-343531DC4A76}" destId="{6AE70414-2DC0-49C7-9F14-96FD76F998F4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F4CC49-3A97-4789-8266-885782DC101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0F3223-8164-4420-874C-B740B36AFA1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BE41B94-38C0-4650-B5AF-7E2FCA0F5FFF}" type="parTrans" cxnId="{518E9FF0-F181-4659-816F-245C17D6E746}">
      <dgm:prSet/>
      <dgm:spPr/>
      <dgm:t>
        <a:bodyPr/>
        <a:lstStyle/>
        <a:p>
          <a:endParaRPr lang="ru-RU"/>
        </a:p>
      </dgm:t>
    </dgm:pt>
    <dgm:pt modelId="{108E5BDB-D936-4372-8527-878589ADA874}" type="sibTrans" cxnId="{518E9FF0-F181-4659-816F-245C17D6E746}">
      <dgm:prSet/>
      <dgm:spPr/>
      <dgm:t>
        <a:bodyPr/>
        <a:lstStyle/>
        <a:p>
          <a:endParaRPr lang="ru-RU"/>
        </a:p>
      </dgm:t>
    </dgm:pt>
    <dgm:pt modelId="{92D0E5E3-B602-4BAA-9116-1EA6EF62C764}">
      <dgm:prSet phldrT="[Текст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1000 </a:t>
          </a:r>
          <a:r>
            <a:rPr lang="ru-RU" sz="1400" b="1" dirty="0">
              <a:latin typeface="Arial" pitchFamily="34" charset="0"/>
              <a:cs typeface="Arial" pitchFamily="34" charset="0"/>
            </a:rPr>
            <a:t>единиц информации в единицу времени</a:t>
          </a:r>
        </a:p>
      </dgm:t>
    </dgm:pt>
    <dgm:pt modelId="{323C98AB-51AB-4541-B989-A340DFD998AC}" type="parTrans" cxnId="{35107831-BBC6-49F4-B108-D4137B2836FB}">
      <dgm:prSet/>
      <dgm:spPr/>
      <dgm:t>
        <a:bodyPr/>
        <a:lstStyle/>
        <a:p>
          <a:endParaRPr lang="ru-RU"/>
        </a:p>
      </dgm:t>
    </dgm:pt>
    <dgm:pt modelId="{DB99244D-79CF-4233-9856-798266E2A1B3}" type="sibTrans" cxnId="{35107831-BBC6-49F4-B108-D4137B2836FB}">
      <dgm:prSet/>
      <dgm:spPr/>
      <dgm:t>
        <a:bodyPr/>
        <a:lstStyle/>
        <a:p>
          <a:endParaRPr lang="ru-RU"/>
        </a:p>
      </dgm:t>
    </dgm:pt>
    <dgm:pt modelId="{440C2A3C-85C3-4631-A326-ED93C80FF65D}">
      <dgm:prSet phldrT="[Текст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10 000 </a:t>
          </a:r>
          <a:r>
            <a:rPr lang="ru-RU" sz="1400" b="1" dirty="0">
              <a:latin typeface="Arial" pitchFamily="34" charset="0"/>
              <a:cs typeface="Arial" pitchFamily="34" charset="0"/>
            </a:rPr>
            <a:t>единиц информации в единицу времени</a:t>
          </a:r>
        </a:p>
      </dgm:t>
    </dgm:pt>
    <dgm:pt modelId="{DCD969BA-0028-4657-9222-E580541ECF47}" type="parTrans" cxnId="{174F53E6-1138-4119-955D-1CFBCC09BFDA}">
      <dgm:prSet/>
      <dgm:spPr/>
      <dgm:t>
        <a:bodyPr/>
        <a:lstStyle/>
        <a:p>
          <a:endParaRPr lang="ru-RU"/>
        </a:p>
      </dgm:t>
    </dgm:pt>
    <dgm:pt modelId="{1682C308-311C-4040-9332-1CD6194E8E3A}" type="sibTrans" cxnId="{174F53E6-1138-4119-955D-1CFBCC09BFDA}">
      <dgm:prSet/>
      <dgm:spPr/>
      <dgm:t>
        <a:bodyPr/>
        <a:lstStyle/>
        <a:p>
          <a:endParaRPr lang="ru-RU"/>
        </a:p>
      </dgm:t>
    </dgm:pt>
    <dgm:pt modelId="{AA800931-19C3-4001-934A-1ADC0D7CD4A7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F76D12DB-9453-4083-B12B-8B47721F103C}" type="parTrans" cxnId="{E27FB03D-7994-45C0-89A2-C242ED3C6F45}">
      <dgm:prSet/>
      <dgm:spPr/>
      <dgm:t>
        <a:bodyPr/>
        <a:lstStyle/>
        <a:p>
          <a:endParaRPr lang="ru-RU"/>
        </a:p>
      </dgm:t>
    </dgm:pt>
    <dgm:pt modelId="{397D614E-5A81-4410-8313-766718D007CD}" type="sibTrans" cxnId="{E27FB03D-7994-45C0-89A2-C242ED3C6F45}">
      <dgm:prSet/>
      <dgm:spPr/>
      <dgm:t>
        <a:bodyPr/>
        <a:lstStyle/>
        <a:p>
          <a:endParaRPr lang="ru-RU"/>
        </a:p>
      </dgm:t>
    </dgm:pt>
    <dgm:pt modelId="{40BC5F18-B9F1-47B2-8671-9C25CDD3F676}">
      <dgm:prSet phldrT="[Текст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100 000 </a:t>
          </a:r>
          <a:r>
            <a:rPr lang="ru-RU" sz="1400" b="1" dirty="0">
              <a:latin typeface="Arial" pitchFamily="34" charset="0"/>
              <a:cs typeface="Arial" pitchFamily="34" charset="0"/>
            </a:rPr>
            <a:t>единиц информации в единицу времени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0F04D1D3-F894-4671-8F3C-DF82EFE166B5}" type="parTrans" cxnId="{5A0E5B28-E9FF-4E3F-BD46-A720839E32AA}">
      <dgm:prSet/>
      <dgm:spPr/>
      <dgm:t>
        <a:bodyPr/>
        <a:lstStyle/>
        <a:p>
          <a:endParaRPr lang="ru-RU"/>
        </a:p>
      </dgm:t>
    </dgm:pt>
    <dgm:pt modelId="{CFED551C-CCC5-4752-B538-D74263CF4CB1}" type="sibTrans" cxnId="{5A0E5B28-E9FF-4E3F-BD46-A720839E32AA}">
      <dgm:prSet/>
      <dgm:spPr/>
      <dgm:t>
        <a:bodyPr/>
        <a:lstStyle/>
        <a:p>
          <a:endParaRPr lang="ru-RU"/>
        </a:p>
      </dgm:t>
    </dgm:pt>
    <dgm:pt modelId="{B8F381BF-63BE-4DA4-BAF7-0F7BFDDD13A8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91C01D42-015F-483C-A3B2-8EF51DDB5751}" type="sibTrans" cxnId="{547AF966-DCEA-493D-BE9B-22A85CD8F951}">
      <dgm:prSet/>
      <dgm:spPr/>
      <dgm:t>
        <a:bodyPr/>
        <a:lstStyle/>
        <a:p>
          <a:endParaRPr lang="ru-RU"/>
        </a:p>
      </dgm:t>
    </dgm:pt>
    <dgm:pt modelId="{02463F3F-8D71-4C91-B0C1-DC12F6F1CAEB}" type="parTrans" cxnId="{547AF966-DCEA-493D-BE9B-22A85CD8F951}">
      <dgm:prSet/>
      <dgm:spPr/>
      <dgm:t>
        <a:bodyPr/>
        <a:lstStyle/>
        <a:p>
          <a:endParaRPr lang="ru-RU"/>
        </a:p>
      </dgm:t>
    </dgm:pt>
    <dgm:pt modelId="{A29C55D7-382A-44F7-A349-1359C70FB71D}" type="pres">
      <dgm:prSet presAssocID="{74F4CC49-3A97-4789-8266-885782DC1019}" presName="Name0" presStyleCnt="0">
        <dgm:presLayoutVars>
          <dgm:dir/>
          <dgm:animLvl val="lvl"/>
          <dgm:resizeHandles val="exact"/>
        </dgm:presLayoutVars>
      </dgm:prSet>
      <dgm:spPr/>
    </dgm:pt>
    <dgm:pt modelId="{1EFE9906-D56F-4C91-BEB7-9AB38A256065}" type="pres">
      <dgm:prSet presAssocID="{74F4CC49-3A97-4789-8266-885782DC1019}" presName="tSp" presStyleCnt="0"/>
      <dgm:spPr/>
    </dgm:pt>
    <dgm:pt modelId="{0FC61CFF-0F3B-4BE3-A5E9-929A8233DC22}" type="pres">
      <dgm:prSet presAssocID="{74F4CC49-3A97-4789-8266-885782DC1019}" presName="bSp" presStyleCnt="0"/>
      <dgm:spPr/>
    </dgm:pt>
    <dgm:pt modelId="{1A75D36E-2204-469A-949C-DDC41760C21D}" type="pres">
      <dgm:prSet presAssocID="{74F4CC49-3A97-4789-8266-885782DC1019}" presName="process" presStyleCnt="0"/>
      <dgm:spPr/>
    </dgm:pt>
    <dgm:pt modelId="{6C0DDAB2-F6D8-4EDA-91F0-D5A98635A07C}" type="pres">
      <dgm:prSet presAssocID="{B60F3223-8164-4420-874C-B740B36AFA17}" presName="composite1" presStyleCnt="0"/>
      <dgm:spPr/>
    </dgm:pt>
    <dgm:pt modelId="{0A0436B6-9525-40F0-9FAE-CE3613BF975F}" type="pres">
      <dgm:prSet presAssocID="{B60F3223-8164-4420-874C-B740B36AFA17}" presName="dummyNode1" presStyleLbl="node1" presStyleIdx="0" presStyleCnt="3"/>
      <dgm:spPr/>
    </dgm:pt>
    <dgm:pt modelId="{4D35CCD9-D3D1-4027-9B4B-2725775DA0FD}" type="pres">
      <dgm:prSet presAssocID="{B60F3223-8164-4420-874C-B740B36AFA17}" presName="childNode1" presStyleLbl="bgAcc1" presStyleIdx="0" presStyleCnt="3">
        <dgm:presLayoutVars>
          <dgm:bulletEnabled val="1"/>
        </dgm:presLayoutVars>
      </dgm:prSet>
      <dgm:spPr/>
    </dgm:pt>
    <dgm:pt modelId="{B9183300-C3DB-4110-8CA8-7C0C79603B82}" type="pres">
      <dgm:prSet presAssocID="{B60F3223-8164-4420-874C-B740B36AFA17}" presName="childNode1tx" presStyleLbl="bgAcc1" presStyleIdx="0" presStyleCnt="3">
        <dgm:presLayoutVars>
          <dgm:bulletEnabled val="1"/>
        </dgm:presLayoutVars>
      </dgm:prSet>
      <dgm:spPr/>
    </dgm:pt>
    <dgm:pt modelId="{2D9F83A3-8CC4-4C66-8B13-EBE082A928A1}" type="pres">
      <dgm:prSet presAssocID="{B60F3223-8164-4420-874C-B740B36AFA17}" presName="parentNode1" presStyleLbl="node1" presStyleIdx="0" presStyleCnt="3" custScaleX="66818" custScaleY="228016" custLinFactNeighborX="10724" custLinFactNeighborY="56501">
        <dgm:presLayoutVars>
          <dgm:chMax val="1"/>
          <dgm:bulletEnabled val="1"/>
        </dgm:presLayoutVars>
      </dgm:prSet>
      <dgm:spPr/>
    </dgm:pt>
    <dgm:pt modelId="{7D274052-5E99-4655-BBBD-621251E33B69}" type="pres">
      <dgm:prSet presAssocID="{B60F3223-8164-4420-874C-B740B36AFA17}" presName="connSite1" presStyleCnt="0"/>
      <dgm:spPr/>
    </dgm:pt>
    <dgm:pt modelId="{6188908A-E742-498C-A268-DDF57E876ADD}" type="pres">
      <dgm:prSet presAssocID="{108E5BDB-D936-4372-8527-878589ADA874}" presName="Name9" presStyleLbl="sibTrans2D1" presStyleIdx="0" presStyleCnt="2" custAng="14582481" custLinFactNeighborX="-46982" custLinFactNeighborY="-2376"/>
      <dgm:spPr/>
    </dgm:pt>
    <dgm:pt modelId="{AA06C217-2890-42F7-BD2B-4F7A3988822E}" type="pres">
      <dgm:prSet presAssocID="{B8F381BF-63BE-4DA4-BAF7-0F7BFDDD13A8}" presName="composite2" presStyleCnt="0"/>
      <dgm:spPr/>
    </dgm:pt>
    <dgm:pt modelId="{BB889554-E78F-49A5-93F2-89608A0DA266}" type="pres">
      <dgm:prSet presAssocID="{B8F381BF-63BE-4DA4-BAF7-0F7BFDDD13A8}" presName="dummyNode2" presStyleLbl="node1" presStyleIdx="0" presStyleCnt="3"/>
      <dgm:spPr/>
    </dgm:pt>
    <dgm:pt modelId="{E3F9F6C5-D5DE-45F5-B7FC-863E93637A0C}" type="pres">
      <dgm:prSet presAssocID="{B8F381BF-63BE-4DA4-BAF7-0F7BFDDD13A8}" presName="childNode2" presStyleLbl="bgAcc1" presStyleIdx="1" presStyleCnt="3" custScaleX="126722" custScaleY="86612">
        <dgm:presLayoutVars>
          <dgm:bulletEnabled val="1"/>
        </dgm:presLayoutVars>
      </dgm:prSet>
      <dgm:spPr/>
    </dgm:pt>
    <dgm:pt modelId="{1DD5F5F0-842F-4965-AC76-64C748D0E76E}" type="pres">
      <dgm:prSet presAssocID="{B8F381BF-63BE-4DA4-BAF7-0F7BFDDD13A8}" presName="childNode2tx" presStyleLbl="bgAcc1" presStyleIdx="1" presStyleCnt="3">
        <dgm:presLayoutVars>
          <dgm:bulletEnabled val="1"/>
        </dgm:presLayoutVars>
      </dgm:prSet>
      <dgm:spPr/>
    </dgm:pt>
    <dgm:pt modelId="{03D5A8DA-D88E-42BC-BB4B-6BECE089207E}" type="pres">
      <dgm:prSet presAssocID="{B8F381BF-63BE-4DA4-BAF7-0F7BFDDD13A8}" presName="parentNode2" presStyleLbl="node1" presStyleIdx="1" presStyleCnt="3" custScaleX="78577" custScaleY="229608" custLinFactNeighborX="17247" custLinFactNeighborY="-42476">
        <dgm:presLayoutVars>
          <dgm:chMax val="0"/>
          <dgm:bulletEnabled val="1"/>
        </dgm:presLayoutVars>
      </dgm:prSet>
      <dgm:spPr/>
    </dgm:pt>
    <dgm:pt modelId="{FEE31CA8-57C7-4F0A-A395-42976A65D99C}" type="pres">
      <dgm:prSet presAssocID="{B8F381BF-63BE-4DA4-BAF7-0F7BFDDD13A8}" presName="connSite2" presStyleCnt="0"/>
      <dgm:spPr/>
    </dgm:pt>
    <dgm:pt modelId="{925193C6-EFFD-4052-813D-673B1C7CB8CD}" type="pres">
      <dgm:prSet presAssocID="{91C01D42-015F-483C-A3B2-8EF51DDB5751}" presName="Name18" presStyleLbl="sibTrans2D1" presStyleIdx="1" presStyleCnt="2" custAng="17991878" custLinFactNeighborX="-77992" custLinFactNeighborY="29855"/>
      <dgm:spPr/>
    </dgm:pt>
    <dgm:pt modelId="{4BEFD90D-2AF1-4D5A-BA39-8FA9EB83FA9A}" type="pres">
      <dgm:prSet presAssocID="{AA800931-19C3-4001-934A-1ADC0D7CD4A7}" presName="composite1" presStyleCnt="0"/>
      <dgm:spPr/>
    </dgm:pt>
    <dgm:pt modelId="{41BF0025-EA3F-4742-9FF6-36A5F3CBB092}" type="pres">
      <dgm:prSet presAssocID="{AA800931-19C3-4001-934A-1ADC0D7CD4A7}" presName="dummyNode1" presStyleLbl="node1" presStyleIdx="1" presStyleCnt="3"/>
      <dgm:spPr/>
    </dgm:pt>
    <dgm:pt modelId="{81D81A2B-119A-4685-A371-E4FD3C373FF5}" type="pres">
      <dgm:prSet presAssocID="{AA800931-19C3-4001-934A-1ADC0D7CD4A7}" presName="childNode1" presStyleLbl="bgAcc1" presStyleIdx="2" presStyleCnt="3">
        <dgm:presLayoutVars>
          <dgm:bulletEnabled val="1"/>
        </dgm:presLayoutVars>
      </dgm:prSet>
      <dgm:spPr/>
    </dgm:pt>
    <dgm:pt modelId="{7FD70537-1CE2-4F77-821C-ED410D68AF66}" type="pres">
      <dgm:prSet presAssocID="{AA800931-19C3-4001-934A-1ADC0D7CD4A7}" presName="childNode1tx" presStyleLbl="bgAcc1" presStyleIdx="2" presStyleCnt="3">
        <dgm:presLayoutVars>
          <dgm:bulletEnabled val="1"/>
        </dgm:presLayoutVars>
      </dgm:prSet>
      <dgm:spPr/>
    </dgm:pt>
    <dgm:pt modelId="{78A7D75C-22F3-404A-B390-524AC615BFB8}" type="pres">
      <dgm:prSet presAssocID="{AA800931-19C3-4001-934A-1ADC0D7CD4A7}" presName="parentNode1" presStyleLbl="node1" presStyleIdx="2" presStyleCnt="3" custScaleY="136531" custLinFactNeighborX="4785" custLinFactNeighborY="42170">
        <dgm:presLayoutVars>
          <dgm:chMax val="1"/>
          <dgm:bulletEnabled val="1"/>
        </dgm:presLayoutVars>
      </dgm:prSet>
      <dgm:spPr/>
    </dgm:pt>
    <dgm:pt modelId="{6428F526-73CD-4039-B977-E6C4F0F0DA54}" type="pres">
      <dgm:prSet presAssocID="{AA800931-19C3-4001-934A-1ADC0D7CD4A7}" presName="connSite1" presStyleCnt="0"/>
      <dgm:spPr/>
    </dgm:pt>
  </dgm:ptLst>
  <dgm:cxnLst>
    <dgm:cxn modelId="{03FCAA13-8BE3-4579-A7FB-3FE6A15EBF47}" type="presOf" srcId="{B8F381BF-63BE-4DA4-BAF7-0F7BFDDD13A8}" destId="{03D5A8DA-D88E-42BC-BB4B-6BECE089207E}" srcOrd="0" destOrd="0" presId="urn:microsoft.com/office/officeart/2005/8/layout/hProcess4"/>
    <dgm:cxn modelId="{5A0E5B28-E9FF-4E3F-BD46-A720839E32AA}" srcId="{AA800931-19C3-4001-934A-1ADC0D7CD4A7}" destId="{40BC5F18-B9F1-47B2-8671-9C25CDD3F676}" srcOrd="0" destOrd="0" parTransId="{0F04D1D3-F894-4671-8F3C-DF82EFE166B5}" sibTransId="{CFED551C-CCC5-4752-B538-D74263CF4CB1}"/>
    <dgm:cxn modelId="{35107831-BBC6-49F4-B108-D4137B2836FB}" srcId="{B60F3223-8164-4420-874C-B740B36AFA17}" destId="{92D0E5E3-B602-4BAA-9116-1EA6EF62C764}" srcOrd="0" destOrd="0" parTransId="{323C98AB-51AB-4541-B989-A340DFD998AC}" sibTransId="{DB99244D-79CF-4233-9856-798266E2A1B3}"/>
    <dgm:cxn modelId="{8B8B4D39-EFB1-46CF-A641-21B362E31D84}" type="presOf" srcId="{92D0E5E3-B602-4BAA-9116-1EA6EF62C764}" destId="{4D35CCD9-D3D1-4027-9B4B-2725775DA0FD}" srcOrd="0" destOrd="0" presId="urn:microsoft.com/office/officeart/2005/8/layout/hProcess4"/>
    <dgm:cxn modelId="{0544BB39-3E8D-4DB8-85BC-F662E0D573AF}" type="presOf" srcId="{440C2A3C-85C3-4631-A326-ED93C80FF65D}" destId="{E3F9F6C5-D5DE-45F5-B7FC-863E93637A0C}" srcOrd="0" destOrd="0" presId="urn:microsoft.com/office/officeart/2005/8/layout/hProcess4"/>
    <dgm:cxn modelId="{E27FB03D-7994-45C0-89A2-C242ED3C6F45}" srcId="{74F4CC49-3A97-4789-8266-885782DC1019}" destId="{AA800931-19C3-4001-934A-1ADC0D7CD4A7}" srcOrd="2" destOrd="0" parTransId="{F76D12DB-9453-4083-B12B-8B47721F103C}" sibTransId="{397D614E-5A81-4410-8313-766718D007CD}"/>
    <dgm:cxn modelId="{547AF966-DCEA-493D-BE9B-22A85CD8F951}" srcId="{74F4CC49-3A97-4789-8266-885782DC1019}" destId="{B8F381BF-63BE-4DA4-BAF7-0F7BFDDD13A8}" srcOrd="1" destOrd="0" parTransId="{02463F3F-8D71-4C91-B0C1-DC12F6F1CAEB}" sibTransId="{91C01D42-015F-483C-A3B2-8EF51DDB5751}"/>
    <dgm:cxn modelId="{28BD274B-E61E-430C-8B55-B05BE20661B7}" type="presOf" srcId="{40BC5F18-B9F1-47B2-8671-9C25CDD3F676}" destId="{7FD70537-1CE2-4F77-821C-ED410D68AF66}" srcOrd="1" destOrd="0" presId="urn:microsoft.com/office/officeart/2005/8/layout/hProcess4"/>
    <dgm:cxn modelId="{04A45F51-A153-4430-941D-0B91D590B6FC}" type="presOf" srcId="{74F4CC49-3A97-4789-8266-885782DC1019}" destId="{A29C55D7-382A-44F7-A349-1359C70FB71D}" srcOrd="0" destOrd="0" presId="urn:microsoft.com/office/officeart/2005/8/layout/hProcess4"/>
    <dgm:cxn modelId="{69199584-E32B-46F5-8885-DA56574F143D}" type="presOf" srcId="{440C2A3C-85C3-4631-A326-ED93C80FF65D}" destId="{1DD5F5F0-842F-4965-AC76-64C748D0E76E}" srcOrd="1" destOrd="0" presId="urn:microsoft.com/office/officeart/2005/8/layout/hProcess4"/>
    <dgm:cxn modelId="{739E928D-32B4-4B82-929A-E806056B045A}" type="presOf" srcId="{91C01D42-015F-483C-A3B2-8EF51DDB5751}" destId="{925193C6-EFFD-4052-813D-673B1C7CB8CD}" srcOrd="0" destOrd="0" presId="urn:microsoft.com/office/officeart/2005/8/layout/hProcess4"/>
    <dgm:cxn modelId="{BD47E9A3-513A-48DD-A2CF-2F3F0E35067B}" type="presOf" srcId="{92D0E5E3-B602-4BAA-9116-1EA6EF62C764}" destId="{B9183300-C3DB-4110-8CA8-7C0C79603B82}" srcOrd="1" destOrd="0" presId="urn:microsoft.com/office/officeart/2005/8/layout/hProcess4"/>
    <dgm:cxn modelId="{2AD394AE-4862-4FF3-9049-84C2725DF3D1}" type="presOf" srcId="{40BC5F18-B9F1-47B2-8671-9C25CDD3F676}" destId="{81D81A2B-119A-4685-A371-E4FD3C373FF5}" srcOrd="0" destOrd="0" presId="urn:microsoft.com/office/officeart/2005/8/layout/hProcess4"/>
    <dgm:cxn modelId="{CBAD8EC2-A0C1-4E7E-BA47-428BADA37549}" type="presOf" srcId="{108E5BDB-D936-4372-8527-878589ADA874}" destId="{6188908A-E742-498C-A268-DDF57E876ADD}" srcOrd="0" destOrd="0" presId="urn:microsoft.com/office/officeart/2005/8/layout/hProcess4"/>
    <dgm:cxn modelId="{931ED0DE-CF9F-4292-BE51-06CA1F34986F}" type="presOf" srcId="{AA800931-19C3-4001-934A-1ADC0D7CD4A7}" destId="{78A7D75C-22F3-404A-B390-524AC615BFB8}" srcOrd="0" destOrd="0" presId="urn:microsoft.com/office/officeart/2005/8/layout/hProcess4"/>
    <dgm:cxn modelId="{174F53E6-1138-4119-955D-1CFBCC09BFDA}" srcId="{B8F381BF-63BE-4DA4-BAF7-0F7BFDDD13A8}" destId="{440C2A3C-85C3-4631-A326-ED93C80FF65D}" srcOrd="0" destOrd="0" parTransId="{DCD969BA-0028-4657-9222-E580541ECF47}" sibTransId="{1682C308-311C-4040-9332-1CD6194E8E3A}"/>
    <dgm:cxn modelId="{1CFCCDE7-1174-4111-A563-AB0AFCD9AF4D}" type="presOf" srcId="{B60F3223-8164-4420-874C-B740B36AFA17}" destId="{2D9F83A3-8CC4-4C66-8B13-EBE082A928A1}" srcOrd="0" destOrd="0" presId="urn:microsoft.com/office/officeart/2005/8/layout/hProcess4"/>
    <dgm:cxn modelId="{518E9FF0-F181-4659-816F-245C17D6E746}" srcId="{74F4CC49-3A97-4789-8266-885782DC1019}" destId="{B60F3223-8164-4420-874C-B740B36AFA17}" srcOrd="0" destOrd="0" parTransId="{3BE41B94-38C0-4650-B5AF-7E2FCA0F5FFF}" sibTransId="{108E5BDB-D936-4372-8527-878589ADA874}"/>
    <dgm:cxn modelId="{403C51A6-CB4C-44E5-9008-02D9B2040AF8}" type="presParOf" srcId="{A29C55D7-382A-44F7-A349-1359C70FB71D}" destId="{1EFE9906-D56F-4C91-BEB7-9AB38A256065}" srcOrd="0" destOrd="0" presId="urn:microsoft.com/office/officeart/2005/8/layout/hProcess4"/>
    <dgm:cxn modelId="{2B0FD052-DCF9-4BA5-9444-79AE34F700F1}" type="presParOf" srcId="{A29C55D7-382A-44F7-A349-1359C70FB71D}" destId="{0FC61CFF-0F3B-4BE3-A5E9-929A8233DC22}" srcOrd="1" destOrd="0" presId="urn:microsoft.com/office/officeart/2005/8/layout/hProcess4"/>
    <dgm:cxn modelId="{7FBB973A-5BEF-4C2B-B8A9-B1C0368E0D19}" type="presParOf" srcId="{A29C55D7-382A-44F7-A349-1359C70FB71D}" destId="{1A75D36E-2204-469A-949C-DDC41760C21D}" srcOrd="2" destOrd="0" presId="urn:microsoft.com/office/officeart/2005/8/layout/hProcess4"/>
    <dgm:cxn modelId="{AF185502-C3B2-4167-9FD3-B8ACE05674B6}" type="presParOf" srcId="{1A75D36E-2204-469A-949C-DDC41760C21D}" destId="{6C0DDAB2-F6D8-4EDA-91F0-D5A98635A07C}" srcOrd="0" destOrd="0" presId="urn:microsoft.com/office/officeart/2005/8/layout/hProcess4"/>
    <dgm:cxn modelId="{DF821EB9-341F-4410-A117-51A89C526464}" type="presParOf" srcId="{6C0DDAB2-F6D8-4EDA-91F0-D5A98635A07C}" destId="{0A0436B6-9525-40F0-9FAE-CE3613BF975F}" srcOrd="0" destOrd="0" presId="urn:microsoft.com/office/officeart/2005/8/layout/hProcess4"/>
    <dgm:cxn modelId="{50097365-8636-408C-9E6D-F2019B2D5BA0}" type="presParOf" srcId="{6C0DDAB2-F6D8-4EDA-91F0-D5A98635A07C}" destId="{4D35CCD9-D3D1-4027-9B4B-2725775DA0FD}" srcOrd="1" destOrd="0" presId="urn:microsoft.com/office/officeart/2005/8/layout/hProcess4"/>
    <dgm:cxn modelId="{1CB7E691-4224-4234-B1CB-BF49D83EAA05}" type="presParOf" srcId="{6C0DDAB2-F6D8-4EDA-91F0-D5A98635A07C}" destId="{B9183300-C3DB-4110-8CA8-7C0C79603B82}" srcOrd="2" destOrd="0" presId="urn:microsoft.com/office/officeart/2005/8/layout/hProcess4"/>
    <dgm:cxn modelId="{695E7F71-25F0-425A-A411-62A8E88EEB3F}" type="presParOf" srcId="{6C0DDAB2-F6D8-4EDA-91F0-D5A98635A07C}" destId="{2D9F83A3-8CC4-4C66-8B13-EBE082A928A1}" srcOrd="3" destOrd="0" presId="urn:microsoft.com/office/officeart/2005/8/layout/hProcess4"/>
    <dgm:cxn modelId="{46B43C51-D7A7-4D82-8A19-0E2C69E5E82A}" type="presParOf" srcId="{6C0DDAB2-F6D8-4EDA-91F0-D5A98635A07C}" destId="{7D274052-5E99-4655-BBBD-621251E33B69}" srcOrd="4" destOrd="0" presId="urn:microsoft.com/office/officeart/2005/8/layout/hProcess4"/>
    <dgm:cxn modelId="{08646291-387D-4DA3-8D62-5A874661777D}" type="presParOf" srcId="{1A75D36E-2204-469A-949C-DDC41760C21D}" destId="{6188908A-E742-498C-A268-DDF57E876ADD}" srcOrd="1" destOrd="0" presId="urn:microsoft.com/office/officeart/2005/8/layout/hProcess4"/>
    <dgm:cxn modelId="{F0530FAE-B4E3-420F-B3F8-EADC4F226AA7}" type="presParOf" srcId="{1A75D36E-2204-469A-949C-DDC41760C21D}" destId="{AA06C217-2890-42F7-BD2B-4F7A3988822E}" srcOrd="2" destOrd="0" presId="urn:microsoft.com/office/officeart/2005/8/layout/hProcess4"/>
    <dgm:cxn modelId="{77B0D401-8746-4B57-89AD-BF1BE6FD41DF}" type="presParOf" srcId="{AA06C217-2890-42F7-BD2B-4F7A3988822E}" destId="{BB889554-E78F-49A5-93F2-89608A0DA266}" srcOrd="0" destOrd="0" presId="urn:microsoft.com/office/officeart/2005/8/layout/hProcess4"/>
    <dgm:cxn modelId="{17939C69-DF49-4E77-B8FE-4EB41925E930}" type="presParOf" srcId="{AA06C217-2890-42F7-BD2B-4F7A3988822E}" destId="{E3F9F6C5-D5DE-45F5-B7FC-863E93637A0C}" srcOrd="1" destOrd="0" presId="urn:microsoft.com/office/officeart/2005/8/layout/hProcess4"/>
    <dgm:cxn modelId="{6D88D23F-1E35-4E90-8493-A397A664CD76}" type="presParOf" srcId="{AA06C217-2890-42F7-BD2B-4F7A3988822E}" destId="{1DD5F5F0-842F-4965-AC76-64C748D0E76E}" srcOrd="2" destOrd="0" presId="urn:microsoft.com/office/officeart/2005/8/layout/hProcess4"/>
    <dgm:cxn modelId="{77417A20-AF7A-45CA-A31D-B24C54DCCD3A}" type="presParOf" srcId="{AA06C217-2890-42F7-BD2B-4F7A3988822E}" destId="{03D5A8DA-D88E-42BC-BB4B-6BECE089207E}" srcOrd="3" destOrd="0" presId="urn:microsoft.com/office/officeart/2005/8/layout/hProcess4"/>
    <dgm:cxn modelId="{C0821302-ADA9-4576-A40F-28F1E6ECB915}" type="presParOf" srcId="{AA06C217-2890-42F7-BD2B-4F7A3988822E}" destId="{FEE31CA8-57C7-4F0A-A395-42976A65D99C}" srcOrd="4" destOrd="0" presId="urn:microsoft.com/office/officeart/2005/8/layout/hProcess4"/>
    <dgm:cxn modelId="{1B95FBA3-3B57-4F0E-B135-F64571861C8F}" type="presParOf" srcId="{1A75D36E-2204-469A-949C-DDC41760C21D}" destId="{925193C6-EFFD-4052-813D-673B1C7CB8CD}" srcOrd="3" destOrd="0" presId="urn:microsoft.com/office/officeart/2005/8/layout/hProcess4"/>
    <dgm:cxn modelId="{D5F8AA15-1CDE-46D3-9191-1B83700EF052}" type="presParOf" srcId="{1A75D36E-2204-469A-949C-DDC41760C21D}" destId="{4BEFD90D-2AF1-4D5A-BA39-8FA9EB83FA9A}" srcOrd="4" destOrd="0" presId="urn:microsoft.com/office/officeart/2005/8/layout/hProcess4"/>
    <dgm:cxn modelId="{6DB26005-A421-4D08-99D4-8A1FDBBF71E1}" type="presParOf" srcId="{4BEFD90D-2AF1-4D5A-BA39-8FA9EB83FA9A}" destId="{41BF0025-EA3F-4742-9FF6-36A5F3CBB092}" srcOrd="0" destOrd="0" presId="urn:microsoft.com/office/officeart/2005/8/layout/hProcess4"/>
    <dgm:cxn modelId="{2DF2264B-BB75-455F-A3E8-E6A693360F97}" type="presParOf" srcId="{4BEFD90D-2AF1-4D5A-BA39-8FA9EB83FA9A}" destId="{81D81A2B-119A-4685-A371-E4FD3C373FF5}" srcOrd="1" destOrd="0" presId="urn:microsoft.com/office/officeart/2005/8/layout/hProcess4"/>
    <dgm:cxn modelId="{61502CA6-2F85-4290-B8B0-051BBDF1D5FC}" type="presParOf" srcId="{4BEFD90D-2AF1-4D5A-BA39-8FA9EB83FA9A}" destId="{7FD70537-1CE2-4F77-821C-ED410D68AF66}" srcOrd="2" destOrd="0" presId="urn:microsoft.com/office/officeart/2005/8/layout/hProcess4"/>
    <dgm:cxn modelId="{C96D8F43-BE69-4342-B91B-4FB99C048180}" type="presParOf" srcId="{4BEFD90D-2AF1-4D5A-BA39-8FA9EB83FA9A}" destId="{78A7D75C-22F3-404A-B390-524AC615BFB8}" srcOrd="3" destOrd="0" presId="urn:microsoft.com/office/officeart/2005/8/layout/hProcess4"/>
    <dgm:cxn modelId="{7F2FF875-9BCE-4940-8585-8E7A85438571}" type="presParOf" srcId="{4BEFD90D-2AF1-4D5A-BA39-8FA9EB83FA9A}" destId="{6428F526-73CD-4039-B977-E6C4F0F0DA5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069BA5-3993-4247-88CE-A95B6D6CB0D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074284-F03E-40FF-B07F-94985DCEE458}">
      <dgm:prSet phldrT="[Текст]" custT="1"/>
      <dgm:spPr/>
      <dgm:t>
        <a:bodyPr/>
        <a:lstStyle/>
        <a:p>
          <a:r>
            <a:rPr lang="ru-RU" sz="1800" b="1" dirty="0" err="1"/>
            <a:t>Сознатель-ность</a:t>
          </a:r>
          <a:endParaRPr lang="ru-RU" sz="1800" b="1" dirty="0"/>
        </a:p>
      </dgm:t>
    </dgm:pt>
    <dgm:pt modelId="{168CE14D-6901-4B10-9FB4-64D7F0B0D5AE}" type="parTrans" cxnId="{9694038A-9195-4D04-840C-2728E9938A5A}">
      <dgm:prSet/>
      <dgm:spPr/>
      <dgm:t>
        <a:bodyPr/>
        <a:lstStyle/>
        <a:p>
          <a:endParaRPr lang="ru-RU"/>
        </a:p>
      </dgm:t>
    </dgm:pt>
    <dgm:pt modelId="{492EF0D9-B8C5-420C-8995-6DF06E9AA6CE}" type="sibTrans" cxnId="{9694038A-9195-4D04-840C-2728E9938A5A}">
      <dgm:prSet/>
      <dgm:spPr/>
      <dgm:t>
        <a:bodyPr/>
        <a:lstStyle/>
        <a:p>
          <a:endParaRPr lang="ru-RU"/>
        </a:p>
      </dgm:t>
    </dgm:pt>
    <dgm:pt modelId="{3F428953-E253-4ED7-A249-C420AB0A395F}">
      <dgm:prSet phldrT="[Текст]" custT="1"/>
      <dgm:spPr>
        <a:solidFill>
          <a:schemeClr val="bg1">
            <a:alpha val="90000"/>
          </a:schemeClr>
        </a:solidFill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= </a:t>
          </a:r>
          <a:r>
            <a:rPr lang="ru-RU" sz="1600" b="1" dirty="0">
              <a:latin typeface="Arial" pitchFamily="34" charset="0"/>
              <a:cs typeface="Arial" pitchFamily="34" charset="0"/>
            </a:rPr>
            <a:t>личное убеждение в процессе приобретения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ЗУНов</a:t>
          </a:r>
          <a:r>
            <a:rPr lang="ru-RU" sz="1600" b="1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9978AE5D-13C4-4FD0-BD10-87FC82725D72}" type="parTrans" cxnId="{BA45F65D-D4F3-41D4-9893-E0993B446835}">
      <dgm:prSet/>
      <dgm:spPr/>
      <dgm:t>
        <a:bodyPr/>
        <a:lstStyle/>
        <a:p>
          <a:endParaRPr lang="ru-RU"/>
        </a:p>
      </dgm:t>
    </dgm:pt>
    <dgm:pt modelId="{66784B1B-73CF-442E-96A6-7FCBAF6BB002}" type="sibTrans" cxnId="{BA45F65D-D4F3-41D4-9893-E0993B446835}">
      <dgm:prSet/>
      <dgm:spPr/>
      <dgm:t>
        <a:bodyPr/>
        <a:lstStyle/>
        <a:p>
          <a:endParaRPr lang="ru-RU"/>
        </a:p>
      </dgm:t>
    </dgm:pt>
    <dgm:pt modelId="{58C0D115-1E8A-4AC3-B7B3-8DEB3CF5F046}">
      <dgm:prSet phldrT="[Текст]"/>
      <dgm:spPr/>
      <dgm:t>
        <a:bodyPr/>
        <a:lstStyle/>
        <a:p>
          <a:r>
            <a:rPr lang="ru-RU" b="1" dirty="0" err="1"/>
            <a:t>Сознатель-ность</a:t>
          </a:r>
          <a:endParaRPr lang="ru-RU" dirty="0"/>
        </a:p>
      </dgm:t>
    </dgm:pt>
    <dgm:pt modelId="{307412A7-2A10-4110-88D3-BC0D114ED88E}" type="parTrans" cxnId="{D97AE990-84BD-4330-9776-B0DCE6D6097B}">
      <dgm:prSet/>
      <dgm:spPr/>
      <dgm:t>
        <a:bodyPr/>
        <a:lstStyle/>
        <a:p>
          <a:endParaRPr lang="ru-RU"/>
        </a:p>
      </dgm:t>
    </dgm:pt>
    <dgm:pt modelId="{DCB1DC89-6E52-4A50-9AD0-C1174E8039CB}" type="sibTrans" cxnId="{D97AE990-84BD-4330-9776-B0DCE6D6097B}">
      <dgm:prSet/>
      <dgm:spPr/>
      <dgm:t>
        <a:bodyPr/>
        <a:lstStyle/>
        <a:p>
          <a:endParaRPr lang="ru-RU"/>
        </a:p>
      </dgm:t>
    </dgm:pt>
    <dgm:pt modelId="{76D84DB9-C2A8-487A-B6B6-D53C49B60890}">
      <dgm:prSet phldrT="[Текст]" custT="1"/>
      <dgm:spPr>
        <a:solidFill>
          <a:schemeClr val="bg1">
            <a:alpha val="90000"/>
          </a:schemeClr>
        </a:solidFill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самодисциплина,</a:t>
          </a:r>
        </a:p>
        <a:p>
          <a:r>
            <a:rPr lang="ru-RU" sz="1600" b="1" dirty="0">
              <a:latin typeface="Arial" pitchFamily="34" charset="0"/>
              <a:cs typeface="Arial" pitchFamily="34" charset="0"/>
            </a:rPr>
            <a:t>организованность</a:t>
          </a:r>
        </a:p>
      </dgm:t>
    </dgm:pt>
    <dgm:pt modelId="{CCDF8E41-9F52-4159-B78E-99207388A0BD}" type="parTrans" cxnId="{19E749D6-6CB5-4C15-B07E-091A7A0E4A29}">
      <dgm:prSet/>
      <dgm:spPr/>
      <dgm:t>
        <a:bodyPr/>
        <a:lstStyle/>
        <a:p>
          <a:endParaRPr lang="ru-RU"/>
        </a:p>
      </dgm:t>
    </dgm:pt>
    <dgm:pt modelId="{906499C9-DFAD-4891-8911-6CE55C9E8D2A}" type="sibTrans" cxnId="{19E749D6-6CB5-4C15-B07E-091A7A0E4A29}">
      <dgm:prSet/>
      <dgm:spPr/>
      <dgm:t>
        <a:bodyPr/>
        <a:lstStyle/>
        <a:p>
          <a:endParaRPr lang="ru-RU"/>
        </a:p>
      </dgm:t>
    </dgm:pt>
    <dgm:pt modelId="{A7297547-8DC3-487A-8909-39F7E2BF1B57}">
      <dgm:prSet phldrT="[Текст]" custT="1"/>
      <dgm:spPr>
        <a:solidFill>
          <a:schemeClr val="bg1">
            <a:alpha val="90000"/>
          </a:schemeClr>
        </a:solidFill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Степень внутренней интеллектуальной собранности</a:t>
          </a:r>
        </a:p>
      </dgm:t>
    </dgm:pt>
    <dgm:pt modelId="{8D5EA085-B61D-45BF-9EE6-3D3456FF5AE7}" type="parTrans" cxnId="{3BCD1741-127A-4406-A4DB-AC14122C5D65}">
      <dgm:prSet/>
      <dgm:spPr/>
      <dgm:t>
        <a:bodyPr/>
        <a:lstStyle/>
        <a:p>
          <a:endParaRPr lang="ru-RU"/>
        </a:p>
      </dgm:t>
    </dgm:pt>
    <dgm:pt modelId="{743340A3-8AE1-4E99-9CD5-6109917AD4EF}" type="sibTrans" cxnId="{3BCD1741-127A-4406-A4DB-AC14122C5D65}">
      <dgm:prSet/>
      <dgm:spPr/>
      <dgm:t>
        <a:bodyPr/>
        <a:lstStyle/>
        <a:p>
          <a:endParaRPr lang="ru-RU"/>
        </a:p>
      </dgm:t>
    </dgm:pt>
    <dgm:pt modelId="{5F707FB2-F0CE-4E2B-B196-E53E179BB8C1}">
      <dgm:prSet phldrT="[Текст]" custT="1"/>
      <dgm:spPr>
        <a:solidFill>
          <a:schemeClr val="bg1">
            <a:alpha val="90000"/>
          </a:schemeClr>
        </a:solidFill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Обучающая деятельность выполняется с интересом и свободно</a:t>
          </a:r>
        </a:p>
      </dgm:t>
    </dgm:pt>
    <dgm:pt modelId="{2FF1AFDC-7612-4071-898B-C546FBB9422C}" type="parTrans" cxnId="{6F9F3200-BCD5-4C41-8FBA-AADBC12C261A}">
      <dgm:prSet/>
      <dgm:spPr/>
      <dgm:t>
        <a:bodyPr/>
        <a:lstStyle/>
        <a:p>
          <a:endParaRPr lang="ru-RU"/>
        </a:p>
      </dgm:t>
    </dgm:pt>
    <dgm:pt modelId="{79E98489-707E-45F0-AC19-F462035E7090}" type="sibTrans" cxnId="{6F9F3200-BCD5-4C41-8FBA-AADBC12C261A}">
      <dgm:prSet/>
      <dgm:spPr/>
      <dgm:t>
        <a:bodyPr/>
        <a:lstStyle/>
        <a:p>
          <a:endParaRPr lang="ru-RU"/>
        </a:p>
      </dgm:t>
    </dgm:pt>
    <dgm:pt modelId="{8737843D-20BA-4022-B25A-ED2E127D39C0}" type="pres">
      <dgm:prSet presAssocID="{48069BA5-3993-4247-88CE-A95B6D6CB0DE}" presName="list" presStyleCnt="0">
        <dgm:presLayoutVars>
          <dgm:dir/>
          <dgm:animLvl val="lvl"/>
        </dgm:presLayoutVars>
      </dgm:prSet>
      <dgm:spPr/>
    </dgm:pt>
    <dgm:pt modelId="{6933A5F5-9394-4452-BE80-1D3233FDE4CB}" type="pres">
      <dgm:prSet presAssocID="{F0074284-F03E-40FF-B07F-94985DCEE458}" presName="posSpace" presStyleCnt="0"/>
      <dgm:spPr/>
    </dgm:pt>
    <dgm:pt modelId="{34789C17-751B-48A1-96B8-4BDD172E9320}" type="pres">
      <dgm:prSet presAssocID="{F0074284-F03E-40FF-B07F-94985DCEE458}" presName="vertFlow" presStyleCnt="0"/>
      <dgm:spPr/>
    </dgm:pt>
    <dgm:pt modelId="{35B14339-C45F-4BF2-A6D4-482ED3C9DD2B}" type="pres">
      <dgm:prSet presAssocID="{F0074284-F03E-40FF-B07F-94985DCEE458}" presName="topSpace" presStyleCnt="0"/>
      <dgm:spPr/>
    </dgm:pt>
    <dgm:pt modelId="{1D6E40BA-D7F2-4754-A631-F43B6FAF9982}" type="pres">
      <dgm:prSet presAssocID="{F0074284-F03E-40FF-B07F-94985DCEE458}" presName="firstComp" presStyleCnt="0"/>
      <dgm:spPr/>
    </dgm:pt>
    <dgm:pt modelId="{229C162E-60D8-4F52-A9DA-1DF220FD05A2}" type="pres">
      <dgm:prSet presAssocID="{F0074284-F03E-40FF-B07F-94985DCEE458}" presName="firstChild" presStyleLbl="bgAccFollowNode1" presStyleIdx="0" presStyleCnt="4" custScaleX="136659" custLinFactNeighborX="82330" custLinFactNeighborY="32476"/>
      <dgm:spPr/>
    </dgm:pt>
    <dgm:pt modelId="{95A6594F-6F5B-48F2-8860-BE084E890B55}" type="pres">
      <dgm:prSet presAssocID="{F0074284-F03E-40FF-B07F-94985DCEE458}" presName="firstChildTx" presStyleLbl="bgAccFollowNode1" presStyleIdx="0" presStyleCnt="4">
        <dgm:presLayoutVars>
          <dgm:bulletEnabled val="1"/>
        </dgm:presLayoutVars>
      </dgm:prSet>
      <dgm:spPr/>
    </dgm:pt>
    <dgm:pt modelId="{1D4F724A-5D47-4E55-A744-B5EF08DD1387}" type="pres">
      <dgm:prSet presAssocID="{F0074284-F03E-40FF-B07F-94985DCEE458}" presName="negSpace" presStyleCnt="0"/>
      <dgm:spPr/>
    </dgm:pt>
    <dgm:pt modelId="{81196669-24FC-493C-A4B3-56E17304AB3C}" type="pres">
      <dgm:prSet presAssocID="{F0074284-F03E-40FF-B07F-94985DCEE458}" presName="circle" presStyleLbl="node1" presStyleIdx="0" presStyleCnt="2" custScaleX="181715" custScaleY="112592" custLinFactNeighborX="-4641" custLinFactNeighborY="-18564"/>
      <dgm:spPr/>
    </dgm:pt>
    <dgm:pt modelId="{0843B2C4-B899-463F-A734-29DC840DBD61}" type="pres">
      <dgm:prSet presAssocID="{492EF0D9-B8C5-420C-8995-6DF06E9AA6CE}" presName="transSpace" presStyleCnt="0"/>
      <dgm:spPr/>
    </dgm:pt>
    <dgm:pt modelId="{9A4583B0-1CF3-4DCB-BE0F-2E7659649C74}" type="pres">
      <dgm:prSet presAssocID="{58C0D115-1E8A-4AC3-B7B3-8DEB3CF5F046}" presName="posSpace" presStyleCnt="0"/>
      <dgm:spPr/>
    </dgm:pt>
    <dgm:pt modelId="{4FE24052-8604-4DE9-869F-5577FC91BF30}" type="pres">
      <dgm:prSet presAssocID="{58C0D115-1E8A-4AC3-B7B3-8DEB3CF5F046}" presName="vertFlow" presStyleCnt="0"/>
      <dgm:spPr/>
    </dgm:pt>
    <dgm:pt modelId="{0205961B-91F2-4569-A32C-AC3592D5F755}" type="pres">
      <dgm:prSet presAssocID="{58C0D115-1E8A-4AC3-B7B3-8DEB3CF5F046}" presName="topSpace" presStyleCnt="0"/>
      <dgm:spPr/>
    </dgm:pt>
    <dgm:pt modelId="{339DBFBE-E8EE-4F90-B96A-728E1C6355C0}" type="pres">
      <dgm:prSet presAssocID="{58C0D115-1E8A-4AC3-B7B3-8DEB3CF5F046}" presName="firstComp" presStyleCnt="0"/>
      <dgm:spPr/>
    </dgm:pt>
    <dgm:pt modelId="{B17B6B9C-A985-4060-B037-7B35903024DC}" type="pres">
      <dgm:prSet presAssocID="{58C0D115-1E8A-4AC3-B7B3-8DEB3CF5F046}" presName="firstChild" presStyleLbl="bgAccFollowNode1" presStyleIdx="1" presStyleCnt="4" custScaleX="118077" custLinFactNeighborX="5248" custLinFactNeighborY="36339"/>
      <dgm:spPr/>
    </dgm:pt>
    <dgm:pt modelId="{674B9729-32AC-4C24-9FA9-9A3449818C6A}" type="pres">
      <dgm:prSet presAssocID="{58C0D115-1E8A-4AC3-B7B3-8DEB3CF5F046}" presName="firstChildTx" presStyleLbl="bgAccFollowNode1" presStyleIdx="1" presStyleCnt="4">
        <dgm:presLayoutVars>
          <dgm:bulletEnabled val="1"/>
        </dgm:presLayoutVars>
      </dgm:prSet>
      <dgm:spPr/>
    </dgm:pt>
    <dgm:pt modelId="{1E96050D-9668-411F-830C-24E5D69D6F3E}" type="pres">
      <dgm:prSet presAssocID="{A7297547-8DC3-487A-8909-39F7E2BF1B57}" presName="comp" presStyleCnt="0"/>
      <dgm:spPr/>
    </dgm:pt>
    <dgm:pt modelId="{B4E13E4A-A49A-401F-AB78-239D5FB229A1}" type="pres">
      <dgm:prSet presAssocID="{A7297547-8DC3-487A-8909-39F7E2BF1B57}" presName="child" presStyleLbl="bgAccFollowNode1" presStyleIdx="2" presStyleCnt="4" custLinFactY="1633" custLinFactNeighborX="-32931" custLinFactNeighborY="100000"/>
      <dgm:spPr/>
    </dgm:pt>
    <dgm:pt modelId="{D9EB5B1F-61FB-4331-8050-29BA09292F95}" type="pres">
      <dgm:prSet presAssocID="{A7297547-8DC3-487A-8909-39F7E2BF1B57}" presName="childTx" presStyleLbl="bgAccFollowNode1" presStyleIdx="2" presStyleCnt="4">
        <dgm:presLayoutVars>
          <dgm:bulletEnabled val="1"/>
        </dgm:presLayoutVars>
      </dgm:prSet>
      <dgm:spPr/>
    </dgm:pt>
    <dgm:pt modelId="{5160FA9C-8A31-4F65-9AF7-D0EB9F66144E}" type="pres">
      <dgm:prSet presAssocID="{5F707FB2-F0CE-4E2B-B196-E53E179BB8C1}" presName="comp" presStyleCnt="0"/>
      <dgm:spPr/>
    </dgm:pt>
    <dgm:pt modelId="{68D12309-8B25-4191-A565-A0119F0F3861}" type="pres">
      <dgm:prSet presAssocID="{5F707FB2-F0CE-4E2B-B196-E53E179BB8C1}" presName="child" presStyleLbl="bgAccFollowNode1" presStyleIdx="3" presStyleCnt="4" custScaleX="163841" custLinFactX="-80130" custLinFactNeighborX="-100000" custLinFactNeighborY="44702"/>
      <dgm:spPr/>
    </dgm:pt>
    <dgm:pt modelId="{798C9B4B-955B-4128-BF78-8D7C4959ACC1}" type="pres">
      <dgm:prSet presAssocID="{5F707FB2-F0CE-4E2B-B196-E53E179BB8C1}" presName="childTx" presStyleLbl="bgAccFollowNode1" presStyleIdx="3" presStyleCnt="4">
        <dgm:presLayoutVars>
          <dgm:bulletEnabled val="1"/>
        </dgm:presLayoutVars>
      </dgm:prSet>
      <dgm:spPr/>
    </dgm:pt>
    <dgm:pt modelId="{3A459CE9-FDA2-460C-B409-206849E707EC}" type="pres">
      <dgm:prSet presAssocID="{58C0D115-1E8A-4AC3-B7B3-8DEB3CF5F046}" presName="negSpace" presStyleCnt="0"/>
      <dgm:spPr/>
    </dgm:pt>
    <dgm:pt modelId="{5B81CD8E-3DF0-4AC5-ACE3-B9C7A27FBD60}" type="pres">
      <dgm:prSet presAssocID="{58C0D115-1E8A-4AC3-B7B3-8DEB3CF5F046}" presName="circle" presStyleLbl="node1" presStyleIdx="1" presStyleCnt="2" custScaleX="184760" custScaleY="100215" custLinFactNeighborX="-73266" custLinFactNeighborY="-19742"/>
      <dgm:spPr/>
    </dgm:pt>
  </dgm:ptLst>
  <dgm:cxnLst>
    <dgm:cxn modelId="{6F9F3200-BCD5-4C41-8FBA-AADBC12C261A}" srcId="{58C0D115-1E8A-4AC3-B7B3-8DEB3CF5F046}" destId="{5F707FB2-F0CE-4E2B-B196-E53E179BB8C1}" srcOrd="2" destOrd="0" parTransId="{2FF1AFDC-7612-4071-898B-C546FBB9422C}" sibTransId="{79E98489-707E-45F0-AC19-F462035E7090}"/>
    <dgm:cxn modelId="{ED28810C-D67A-4EE9-BF8B-54C6B2F9500D}" type="presOf" srcId="{5F707FB2-F0CE-4E2B-B196-E53E179BB8C1}" destId="{798C9B4B-955B-4128-BF78-8D7C4959ACC1}" srcOrd="1" destOrd="0" presId="urn:microsoft.com/office/officeart/2005/8/layout/hList9"/>
    <dgm:cxn modelId="{BC21E712-1299-4C76-98A5-6746AF0709B4}" type="presOf" srcId="{76D84DB9-C2A8-487A-B6B6-D53C49B60890}" destId="{674B9729-32AC-4C24-9FA9-9A3449818C6A}" srcOrd="1" destOrd="0" presId="urn:microsoft.com/office/officeart/2005/8/layout/hList9"/>
    <dgm:cxn modelId="{BA45F65D-D4F3-41D4-9893-E0993B446835}" srcId="{F0074284-F03E-40FF-B07F-94985DCEE458}" destId="{3F428953-E253-4ED7-A249-C420AB0A395F}" srcOrd="0" destOrd="0" parTransId="{9978AE5D-13C4-4FD0-BD10-87FC82725D72}" sibTransId="{66784B1B-73CF-442E-96A6-7FCBAF6BB002}"/>
    <dgm:cxn modelId="{3BCD1741-127A-4406-A4DB-AC14122C5D65}" srcId="{58C0D115-1E8A-4AC3-B7B3-8DEB3CF5F046}" destId="{A7297547-8DC3-487A-8909-39F7E2BF1B57}" srcOrd="1" destOrd="0" parTransId="{8D5EA085-B61D-45BF-9EE6-3D3456FF5AE7}" sibTransId="{743340A3-8AE1-4E99-9CD5-6109917AD4EF}"/>
    <dgm:cxn modelId="{9F649D47-8FA5-4BAA-804C-39A3C97344B0}" type="presOf" srcId="{A7297547-8DC3-487A-8909-39F7E2BF1B57}" destId="{D9EB5B1F-61FB-4331-8050-29BA09292F95}" srcOrd="1" destOrd="0" presId="urn:microsoft.com/office/officeart/2005/8/layout/hList9"/>
    <dgm:cxn modelId="{A873DF56-D57B-4777-9513-ECEBA3634489}" type="presOf" srcId="{F0074284-F03E-40FF-B07F-94985DCEE458}" destId="{81196669-24FC-493C-A4B3-56E17304AB3C}" srcOrd="0" destOrd="0" presId="urn:microsoft.com/office/officeart/2005/8/layout/hList9"/>
    <dgm:cxn modelId="{9694038A-9195-4D04-840C-2728E9938A5A}" srcId="{48069BA5-3993-4247-88CE-A95B6D6CB0DE}" destId="{F0074284-F03E-40FF-B07F-94985DCEE458}" srcOrd="0" destOrd="0" parTransId="{168CE14D-6901-4B10-9FB4-64D7F0B0D5AE}" sibTransId="{492EF0D9-B8C5-420C-8995-6DF06E9AA6CE}"/>
    <dgm:cxn modelId="{D97AE990-84BD-4330-9776-B0DCE6D6097B}" srcId="{48069BA5-3993-4247-88CE-A95B6D6CB0DE}" destId="{58C0D115-1E8A-4AC3-B7B3-8DEB3CF5F046}" srcOrd="1" destOrd="0" parTransId="{307412A7-2A10-4110-88D3-BC0D114ED88E}" sibTransId="{DCB1DC89-6E52-4A50-9AD0-C1174E8039CB}"/>
    <dgm:cxn modelId="{A8F59298-776C-4F25-BEA3-7563F391AAE7}" type="presOf" srcId="{5F707FB2-F0CE-4E2B-B196-E53E179BB8C1}" destId="{68D12309-8B25-4191-A565-A0119F0F3861}" srcOrd="0" destOrd="0" presId="urn:microsoft.com/office/officeart/2005/8/layout/hList9"/>
    <dgm:cxn modelId="{3ABC91A4-4936-435B-BA99-8FF5225A7B0F}" type="presOf" srcId="{76D84DB9-C2A8-487A-B6B6-D53C49B60890}" destId="{B17B6B9C-A985-4060-B037-7B35903024DC}" srcOrd="0" destOrd="0" presId="urn:microsoft.com/office/officeart/2005/8/layout/hList9"/>
    <dgm:cxn modelId="{1816D9A6-157A-4E4D-B011-00BD4F7CB19A}" type="presOf" srcId="{3F428953-E253-4ED7-A249-C420AB0A395F}" destId="{95A6594F-6F5B-48F2-8860-BE084E890B55}" srcOrd="1" destOrd="0" presId="urn:microsoft.com/office/officeart/2005/8/layout/hList9"/>
    <dgm:cxn modelId="{AAB67EAC-A32E-4545-9BF6-F7BB85C89E91}" type="presOf" srcId="{3F428953-E253-4ED7-A249-C420AB0A395F}" destId="{229C162E-60D8-4F52-A9DA-1DF220FD05A2}" srcOrd="0" destOrd="0" presId="urn:microsoft.com/office/officeart/2005/8/layout/hList9"/>
    <dgm:cxn modelId="{43FE41D3-9019-4D14-A411-E0F9EA2976DD}" type="presOf" srcId="{48069BA5-3993-4247-88CE-A95B6D6CB0DE}" destId="{8737843D-20BA-4022-B25A-ED2E127D39C0}" srcOrd="0" destOrd="0" presId="urn:microsoft.com/office/officeart/2005/8/layout/hList9"/>
    <dgm:cxn modelId="{19E749D6-6CB5-4C15-B07E-091A7A0E4A29}" srcId="{58C0D115-1E8A-4AC3-B7B3-8DEB3CF5F046}" destId="{76D84DB9-C2A8-487A-B6B6-D53C49B60890}" srcOrd="0" destOrd="0" parTransId="{CCDF8E41-9F52-4159-B78E-99207388A0BD}" sibTransId="{906499C9-DFAD-4891-8911-6CE55C9E8D2A}"/>
    <dgm:cxn modelId="{C8DC84DC-6AE3-4A7C-A6C1-D526438687C4}" type="presOf" srcId="{A7297547-8DC3-487A-8909-39F7E2BF1B57}" destId="{B4E13E4A-A49A-401F-AB78-239D5FB229A1}" srcOrd="0" destOrd="0" presId="urn:microsoft.com/office/officeart/2005/8/layout/hList9"/>
    <dgm:cxn modelId="{740A30F9-EFC6-4F86-9EC1-6799070E5C26}" type="presOf" srcId="{58C0D115-1E8A-4AC3-B7B3-8DEB3CF5F046}" destId="{5B81CD8E-3DF0-4AC5-ACE3-B9C7A27FBD60}" srcOrd="0" destOrd="0" presId="urn:microsoft.com/office/officeart/2005/8/layout/hList9"/>
    <dgm:cxn modelId="{96DF8D28-3F26-4002-BAF8-3C4DC9A565C4}" type="presParOf" srcId="{8737843D-20BA-4022-B25A-ED2E127D39C0}" destId="{6933A5F5-9394-4452-BE80-1D3233FDE4CB}" srcOrd="0" destOrd="0" presId="urn:microsoft.com/office/officeart/2005/8/layout/hList9"/>
    <dgm:cxn modelId="{0D32F922-22EC-4C29-9B4F-CB31927342B8}" type="presParOf" srcId="{8737843D-20BA-4022-B25A-ED2E127D39C0}" destId="{34789C17-751B-48A1-96B8-4BDD172E9320}" srcOrd="1" destOrd="0" presId="urn:microsoft.com/office/officeart/2005/8/layout/hList9"/>
    <dgm:cxn modelId="{A7F7412B-5BA6-41E5-BDD6-33A8CFA9862F}" type="presParOf" srcId="{34789C17-751B-48A1-96B8-4BDD172E9320}" destId="{35B14339-C45F-4BF2-A6D4-482ED3C9DD2B}" srcOrd="0" destOrd="0" presId="urn:microsoft.com/office/officeart/2005/8/layout/hList9"/>
    <dgm:cxn modelId="{07802096-B52A-4F89-ADDB-A136FA46CF7A}" type="presParOf" srcId="{34789C17-751B-48A1-96B8-4BDD172E9320}" destId="{1D6E40BA-D7F2-4754-A631-F43B6FAF9982}" srcOrd="1" destOrd="0" presId="urn:microsoft.com/office/officeart/2005/8/layout/hList9"/>
    <dgm:cxn modelId="{1D9D980C-728E-444D-BB4C-E760AB0A2932}" type="presParOf" srcId="{1D6E40BA-D7F2-4754-A631-F43B6FAF9982}" destId="{229C162E-60D8-4F52-A9DA-1DF220FD05A2}" srcOrd="0" destOrd="0" presId="urn:microsoft.com/office/officeart/2005/8/layout/hList9"/>
    <dgm:cxn modelId="{38FD5789-A08A-413C-8D9C-1EA5F4525AE3}" type="presParOf" srcId="{1D6E40BA-D7F2-4754-A631-F43B6FAF9982}" destId="{95A6594F-6F5B-48F2-8860-BE084E890B55}" srcOrd="1" destOrd="0" presId="urn:microsoft.com/office/officeart/2005/8/layout/hList9"/>
    <dgm:cxn modelId="{50F8E17D-49CF-4CED-A688-B47016C77731}" type="presParOf" srcId="{8737843D-20BA-4022-B25A-ED2E127D39C0}" destId="{1D4F724A-5D47-4E55-A744-B5EF08DD1387}" srcOrd="2" destOrd="0" presId="urn:microsoft.com/office/officeart/2005/8/layout/hList9"/>
    <dgm:cxn modelId="{CF8053A7-4E9B-4527-860D-1675E07C2D63}" type="presParOf" srcId="{8737843D-20BA-4022-B25A-ED2E127D39C0}" destId="{81196669-24FC-493C-A4B3-56E17304AB3C}" srcOrd="3" destOrd="0" presId="urn:microsoft.com/office/officeart/2005/8/layout/hList9"/>
    <dgm:cxn modelId="{76F9E4F9-DE42-4E44-93B2-4BAB7BA5D1F7}" type="presParOf" srcId="{8737843D-20BA-4022-B25A-ED2E127D39C0}" destId="{0843B2C4-B899-463F-A734-29DC840DBD61}" srcOrd="4" destOrd="0" presId="urn:microsoft.com/office/officeart/2005/8/layout/hList9"/>
    <dgm:cxn modelId="{CF98CD88-BBC7-452F-BDEF-A1F4C687BEC0}" type="presParOf" srcId="{8737843D-20BA-4022-B25A-ED2E127D39C0}" destId="{9A4583B0-1CF3-4DCB-BE0F-2E7659649C74}" srcOrd="5" destOrd="0" presId="urn:microsoft.com/office/officeart/2005/8/layout/hList9"/>
    <dgm:cxn modelId="{2196122A-8959-421A-A94D-B6F164AAD9E4}" type="presParOf" srcId="{8737843D-20BA-4022-B25A-ED2E127D39C0}" destId="{4FE24052-8604-4DE9-869F-5577FC91BF30}" srcOrd="6" destOrd="0" presId="urn:microsoft.com/office/officeart/2005/8/layout/hList9"/>
    <dgm:cxn modelId="{8CE17EEC-C00B-4C82-967E-C71C2D090B7D}" type="presParOf" srcId="{4FE24052-8604-4DE9-869F-5577FC91BF30}" destId="{0205961B-91F2-4569-A32C-AC3592D5F755}" srcOrd="0" destOrd="0" presId="urn:microsoft.com/office/officeart/2005/8/layout/hList9"/>
    <dgm:cxn modelId="{BD4C7328-F6B7-460B-BA8D-2ED29DE501B7}" type="presParOf" srcId="{4FE24052-8604-4DE9-869F-5577FC91BF30}" destId="{339DBFBE-E8EE-4F90-B96A-728E1C6355C0}" srcOrd="1" destOrd="0" presId="urn:microsoft.com/office/officeart/2005/8/layout/hList9"/>
    <dgm:cxn modelId="{2AF8625C-D7AE-4719-9738-A77E395CB6D4}" type="presParOf" srcId="{339DBFBE-E8EE-4F90-B96A-728E1C6355C0}" destId="{B17B6B9C-A985-4060-B037-7B35903024DC}" srcOrd="0" destOrd="0" presId="urn:microsoft.com/office/officeart/2005/8/layout/hList9"/>
    <dgm:cxn modelId="{B9134209-F856-4F18-B702-4155FAF71736}" type="presParOf" srcId="{339DBFBE-E8EE-4F90-B96A-728E1C6355C0}" destId="{674B9729-32AC-4C24-9FA9-9A3449818C6A}" srcOrd="1" destOrd="0" presId="urn:microsoft.com/office/officeart/2005/8/layout/hList9"/>
    <dgm:cxn modelId="{2BDFCEBF-4F48-4203-9ECA-9CDCAC26E2FA}" type="presParOf" srcId="{4FE24052-8604-4DE9-869F-5577FC91BF30}" destId="{1E96050D-9668-411F-830C-24E5D69D6F3E}" srcOrd="2" destOrd="0" presId="urn:microsoft.com/office/officeart/2005/8/layout/hList9"/>
    <dgm:cxn modelId="{CBD916F5-B669-4700-88CF-F77F9660CF47}" type="presParOf" srcId="{1E96050D-9668-411F-830C-24E5D69D6F3E}" destId="{B4E13E4A-A49A-401F-AB78-239D5FB229A1}" srcOrd="0" destOrd="0" presId="urn:microsoft.com/office/officeart/2005/8/layout/hList9"/>
    <dgm:cxn modelId="{F8E13FC8-AADA-4469-BAB6-E7C66575E89E}" type="presParOf" srcId="{1E96050D-9668-411F-830C-24E5D69D6F3E}" destId="{D9EB5B1F-61FB-4331-8050-29BA09292F95}" srcOrd="1" destOrd="0" presId="urn:microsoft.com/office/officeart/2005/8/layout/hList9"/>
    <dgm:cxn modelId="{F586E6E5-3B70-4183-8F1C-DE5C4B434A6D}" type="presParOf" srcId="{4FE24052-8604-4DE9-869F-5577FC91BF30}" destId="{5160FA9C-8A31-4F65-9AF7-D0EB9F66144E}" srcOrd="3" destOrd="0" presId="urn:microsoft.com/office/officeart/2005/8/layout/hList9"/>
    <dgm:cxn modelId="{536EE401-52FE-4E0F-8D52-143251352234}" type="presParOf" srcId="{5160FA9C-8A31-4F65-9AF7-D0EB9F66144E}" destId="{68D12309-8B25-4191-A565-A0119F0F3861}" srcOrd="0" destOrd="0" presId="urn:microsoft.com/office/officeart/2005/8/layout/hList9"/>
    <dgm:cxn modelId="{159BF9B6-DD6C-40A5-9B7E-526A37CF974F}" type="presParOf" srcId="{5160FA9C-8A31-4F65-9AF7-D0EB9F66144E}" destId="{798C9B4B-955B-4128-BF78-8D7C4959ACC1}" srcOrd="1" destOrd="0" presId="urn:microsoft.com/office/officeart/2005/8/layout/hList9"/>
    <dgm:cxn modelId="{6BC25AE0-2DE9-4EF4-AA25-C8510017A6C2}" type="presParOf" srcId="{8737843D-20BA-4022-B25A-ED2E127D39C0}" destId="{3A459CE9-FDA2-460C-B409-206849E707EC}" srcOrd="7" destOrd="0" presId="urn:microsoft.com/office/officeart/2005/8/layout/hList9"/>
    <dgm:cxn modelId="{115CC74F-2A22-4D0C-8025-3B40A46FE49A}" type="presParOf" srcId="{8737843D-20BA-4022-B25A-ED2E127D39C0}" destId="{5B81CD8E-3DF0-4AC5-ACE3-B9C7A27FBD6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4C91A5-6658-4353-B24F-4675240FE541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957F2A3-C9B4-4EC8-A6C1-0EB200F9339F}">
      <dgm:prSet phldrT="[Текст]"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По уровню развития учащихся</a:t>
          </a:r>
        </a:p>
      </dgm:t>
    </dgm:pt>
    <dgm:pt modelId="{6543B29D-608C-4961-9C8F-CD58CDD5B1D5}" type="parTrans" cxnId="{12644B1E-3782-4F39-B141-C818D84155E5}">
      <dgm:prSet/>
      <dgm:spPr/>
      <dgm:t>
        <a:bodyPr/>
        <a:lstStyle/>
        <a:p>
          <a:endParaRPr lang="ru-RU"/>
        </a:p>
      </dgm:t>
    </dgm:pt>
    <dgm:pt modelId="{D9482973-51C3-467D-9137-D4DC2CFADA9F}" type="sibTrans" cxnId="{12644B1E-3782-4F39-B141-C818D84155E5}">
      <dgm:prSet/>
      <dgm:spPr/>
      <dgm:t>
        <a:bodyPr/>
        <a:lstStyle/>
        <a:p>
          <a:endParaRPr lang="ru-RU"/>
        </a:p>
      </dgm:t>
    </dgm:pt>
    <dgm:pt modelId="{0C6BB896-1600-4F88-81DF-180D35661EA8}">
      <dgm:prSet phldrT="[Текст]"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По способ-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ностям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2D5EE4D0-C9CA-47EC-9F72-F6851FD9FBB2}" type="parTrans" cxnId="{748F7075-78AE-4F72-9B8D-E266C05BE01C}">
      <dgm:prSet/>
      <dgm:spPr/>
      <dgm:t>
        <a:bodyPr/>
        <a:lstStyle/>
        <a:p>
          <a:endParaRPr lang="ru-RU"/>
        </a:p>
      </dgm:t>
    </dgm:pt>
    <dgm:pt modelId="{E030F121-1962-4293-AF9A-9FC7F24B73C1}" type="sibTrans" cxnId="{748F7075-78AE-4F72-9B8D-E266C05BE01C}">
      <dgm:prSet/>
      <dgm:spPr/>
      <dgm:t>
        <a:bodyPr/>
        <a:lstStyle/>
        <a:p>
          <a:endParaRPr lang="ru-RU"/>
        </a:p>
      </dgm:t>
    </dgm:pt>
    <dgm:pt modelId="{A5563FBB-DA66-4417-B482-C3FFC7F78994}">
      <dgm:prSet phldrT="[Текст]"/>
      <dgm:spPr/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По возрасту</a:t>
          </a:r>
        </a:p>
      </dgm:t>
    </dgm:pt>
    <dgm:pt modelId="{9A805FF0-B8A3-482A-83FE-47A5911380B5}" type="parTrans" cxnId="{B6E74ADA-3D1B-4220-AFA3-D564E259B44C}">
      <dgm:prSet/>
      <dgm:spPr/>
      <dgm:t>
        <a:bodyPr/>
        <a:lstStyle/>
        <a:p>
          <a:endParaRPr lang="ru-RU"/>
        </a:p>
      </dgm:t>
    </dgm:pt>
    <dgm:pt modelId="{9A05BC0B-3247-4EEB-8583-C28CAF31D168}" type="sibTrans" cxnId="{B6E74ADA-3D1B-4220-AFA3-D564E259B44C}">
      <dgm:prSet/>
      <dgm:spPr/>
      <dgm:t>
        <a:bodyPr/>
        <a:lstStyle/>
        <a:p>
          <a:endParaRPr lang="ru-RU"/>
        </a:p>
      </dgm:t>
    </dgm:pt>
    <dgm:pt modelId="{3049CAF7-786C-44C8-90B7-75C278FDC3E6}" type="pres">
      <dgm:prSet presAssocID="{1E4C91A5-6658-4353-B24F-4675240FE54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8832832-B78F-4DE6-A2DF-E9999EB1662F}" type="pres">
      <dgm:prSet presAssocID="{1957F2A3-C9B4-4EC8-A6C1-0EB200F9339F}" presName="gear1" presStyleLbl="node1" presStyleIdx="0" presStyleCnt="3">
        <dgm:presLayoutVars>
          <dgm:chMax val="1"/>
          <dgm:bulletEnabled val="1"/>
        </dgm:presLayoutVars>
      </dgm:prSet>
      <dgm:spPr/>
    </dgm:pt>
    <dgm:pt modelId="{B2B67A31-5C42-4E88-9B95-734720ED05A1}" type="pres">
      <dgm:prSet presAssocID="{1957F2A3-C9B4-4EC8-A6C1-0EB200F9339F}" presName="gear1srcNode" presStyleLbl="node1" presStyleIdx="0" presStyleCnt="3"/>
      <dgm:spPr/>
    </dgm:pt>
    <dgm:pt modelId="{E2E5B6C9-3F58-4D33-ACA7-5686FB17911E}" type="pres">
      <dgm:prSet presAssocID="{1957F2A3-C9B4-4EC8-A6C1-0EB200F9339F}" presName="gear1dstNode" presStyleLbl="node1" presStyleIdx="0" presStyleCnt="3"/>
      <dgm:spPr/>
    </dgm:pt>
    <dgm:pt modelId="{D609A4D5-48E4-4BC0-B32C-3164074E0C04}" type="pres">
      <dgm:prSet presAssocID="{0C6BB896-1600-4F88-81DF-180D35661EA8}" presName="gear2" presStyleLbl="node1" presStyleIdx="1" presStyleCnt="3">
        <dgm:presLayoutVars>
          <dgm:chMax val="1"/>
          <dgm:bulletEnabled val="1"/>
        </dgm:presLayoutVars>
      </dgm:prSet>
      <dgm:spPr/>
    </dgm:pt>
    <dgm:pt modelId="{02DE8A71-BEFA-4C7D-8F89-D8EE39AD4BEB}" type="pres">
      <dgm:prSet presAssocID="{0C6BB896-1600-4F88-81DF-180D35661EA8}" presName="gear2srcNode" presStyleLbl="node1" presStyleIdx="1" presStyleCnt="3"/>
      <dgm:spPr/>
    </dgm:pt>
    <dgm:pt modelId="{070CF102-6AE9-47C5-8BFA-4F70BB8C1932}" type="pres">
      <dgm:prSet presAssocID="{0C6BB896-1600-4F88-81DF-180D35661EA8}" presName="gear2dstNode" presStyleLbl="node1" presStyleIdx="1" presStyleCnt="3"/>
      <dgm:spPr/>
    </dgm:pt>
    <dgm:pt modelId="{1C9DD39A-73B7-4084-A138-8BE95B52E6CD}" type="pres">
      <dgm:prSet presAssocID="{A5563FBB-DA66-4417-B482-C3FFC7F78994}" presName="gear3" presStyleLbl="node1" presStyleIdx="2" presStyleCnt="3"/>
      <dgm:spPr/>
    </dgm:pt>
    <dgm:pt modelId="{BF8102BF-ED80-4E97-B104-A7D6EF65A1A4}" type="pres">
      <dgm:prSet presAssocID="{A5563FBB-DA66-4417-B482-C3FFC7F7899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00D01C8-624B-46C8-B6A5-711FE9AEE619}" type="pres">
      <dgm:prSet presAssocID="{A5563FBB-DA66-4417-B482-C3FFC7F78994}" presName="gear3srcNode" presStyleLbl="node1" presStyleIdx="2" presStyleCnt="3"/>
      <dgm:spPr/>
    </dgm:pt>
    <dgm:pt modelId="{6A2FC90E-9296-4279-A17A-10797333263A}" type="pres">
      <dgm:prSet presAssocID="{A5563FBB-DA66-4417-B482-C3FFC7F78994}" presName="gear3dstNode" presStyleLbl="node1" presStyleIdx="2" presStyleCnt="3"/>
      <dgm:spPr/>
    </dgm:pt>
    <dgm:pt modelId="{7D1A4D0B-8808-4700-9179-002B1C0D4F3F}" type="pres">
      <dgm:prSet presAssocID="{D9482973-51C3-467D-9137-D4DC2CFADA9F}" presName="connector1" presStyleLbl="sibTrans2D1" presStyleIdx="0" presStyleCnt="3"/>
      <dgm:spPr/>
    </dgm:pt>
    <dgm:pt modelId="{803528D6-54BE-44AC-9D5B-B3ECBA14252B}" type="pres">
      <dgm:prSet presAssocID="{E030F121-1962-4293-AF9A-9FC7F24B73C1}" presName="connector2" presStyleLbl="sibTrans2D1" presStyleIdx="1" presStyleCnt="3"/>
      <dgm:spPr/>
    </dgm:pt>
    <dgm:pt modelId="{B5145310-9A81-43A6-A552-E63C19044F4D}" type="pres">
      <dgm:prSet presAssocID="{9A05BC0B-3247-4EEB-8583-C28CAF31D168}" presName="connector3" presStyleLbl="sibTrans2D1" presStyleIdx="2" presStyleCnt="3"/>
      <dgm:spPr/>
    </dgm:pt>
  </dgm:ptLst>
  <dgm:cxnLst>
    <dgm:cxn modelId="{B2EC4C03-12D2-48CE-9C9D-8482BC0CAA3C}" type="presOf" srcId="{1957F2A3-C9B4-4EC8-A6C1-0EB200F9339F}" destId="{18832832-B78F-4DE6-A2DF-E9999EB1662F}" srcOrd="0" destOrd="0" presId="urn:microsoft.com/office/officeart/2005/8/layout/gear1"/>
    <dgm:cxn modelId="{AEFFFF13-39A7-41D4-85C3-8220A99FFFBE}" type="presOf" srcId="{A5563FBB-DA66-4417-B482-C3FFC7F78994}" destId="{BF8102BF-ED80-4E97-B104-A7D6EF65A1A4}" srcOrd="1" destOrd="0" presId="urn:microsoft.com/office/officeart/2005/8/layout/gear1"/>
    <dgm:cxn modelId="{2D506516-A747-4CE1-AF5B-293817FE7743}" type="presOf" srcId="{0C6BB896-1600-4F88-81DF-180D35661EA8}" destId="{D609A4D5-48E4-4BC0-B32C-3164074E0C04}" srcOrd="0" destOrd="0" presId="urn:microsoft.com/office/officeart/2005/8/layout/gear1"/>
    <dgm:cxn modelId="{12644B1E-3782-4F39-B141-C818D84155E5}" srcId="{1E4C91A5-6658-4353-B24F-4675240FE541}" destId="{1957F2A3-C9B4-4EC8-A6C1-0EB200F9339F}" srcOrd="0" destOrd="0" parTransId="{6543B29D-608C-4961-9C8F-CD58CDD5B1D5}" sibTransId="{D9482973-51C3-467D-9137-D4DC2CFADA9F}"/>
    <dgm:cxn modelId="{016D292E-D757-437F-B6C0-A7607FD2148C}" type="presOf" srcId="{A5563FBB-DA66-4417-B482-C3FFC7F78994}" destId="{200D01C8-624B-46C8-B6A5-711FE9AEE619}" srcOrd="2" destOrd="0" presId="urn:microsoft.com/office/officeart/2005/8/layout/gear1"/>
    <dgm:cxn modelId="{FC89263C-10F6-4D3E-B832-3D0BFA83B048}" type="presOf" srcId="{A5563FBB-DA66-4417-B482-C3FFC7F78994}" destId="{6A2FC90E-9296-4279-A17A-10797333263A}" srcOrd="3" destOrd="0" presId="urn:microsoft.com/office/officeart/2005/8/layout/gear1"/>
    <dgm:cxn modelId="{6192AE41-6AD2-4B2C-948E-3EE4C50A4026}" type="presOf" srcId="{0C6BB896-1600-4F88-81DF-180D35661EA8}" destId="{02DE8A71-BEFA-4C7D-8F89-D8EE39AD4BEB}" srcOrd="1" destOrd="0" presId="urn:microsoft.com/office/officeart/2005/8/layout/gear1"/>
    <dgm:cxn modelId="{748F7075-78AE-4F72-9B8D-E266C05BE01C}" srcId="{1E4C91A5-6658-4353-B24F-4675240FE541}" destId="{0C6BB896-1600-4F88-81DF-180D35661EA8}" srcOrd="1" destOrd="0" parTransId="{2D5EE4D0-C9CA-47EC-9F72-F6851FD9FBB2}" sibTransId="{E030F121-1962-4293-AF9A-9FC7F24B73C1}"/>
    <dgm:cxn modelId="{B01EA255-97B7-49CC-B700-673D9414831F}" type="presOf" srcId="{A5563FBB-DA66-4417-B482-C3FFC7F78994}" destId="{1C9DD39A-73B7-4084-A138-8BE95B52E6CD}" srcOrd="0" destOrd="0" presId="urn:microsoft.com/office/officeart/2005/8/layout/gear1"/>
    <dgm:cxn modelId="{3986F675-FBC1-4E02-A47E-116538C9FC53}" type="presOf" srcId="{0C6BB896-1600-4F88-81DF-180D35661EA8}" destId="{070CF102-6AE9-47C5-8BFA-4F70BB8C1932}" srcOrd="2" destOrd="0" presId="urn:microsoft.com/office/officeart/2005/8/layout/gear1"/>
    <dgm:cxn modelId="{009A1980-6941-4F47-A3D6-F06118CDC242}" type="presOf" srcId="{1E4C91A5-6658-4353-B24F-4675240FE541}" destId="{3049CAF7-786C-44C8-90B7-75C278FDC3E6}" srcOrd="0" destOrd="0" presId="urn:microsoft.com/office/officeart/2005/8/layout/gear1"/>
    <dgm:cxn modelId="{F566B1A7-3568-4EAA-8DBA-D3EF12FCD52D}" type="presOf" srcId="{9A05BC0B-3247-4EEB-8583-C28CAF31D168}" destId="{B5145310-9A81-43A6-A552-E63C19044F4D}" srcOrd="0" destOrd="0" presId="urn:microsoft.com/office/officeart/2005/8/layout/gear1"/>
    <dgm:cxn modelId="{415FF3B7-BFE0-4506-8C09-BE279EA818CE}" type="presOf" srcId="{1957F2A3-C9B4-4EC8-A6C1-0EB200F9339F}" destId="{E2E5B6C9-3F58-4D33-ACA7-5686FB17911E}" srcOrd="2" destOrd="0" presId="urn:microsoft.com/office/officeart/2005/8/layout/gear1"/>
    <dgm:cxn modelId="{CE0381C3-9A08-4D8C-8317-78D2814BF018}" type="presOf" srcId="{D9482973-51C3-467D-9137-D4DC2CFADA9F}" destId="{7D1A4D0B-8808-4700-9179-002B1C0D4F3F}" srcOrd="0" destOrd="0" presId="urn:microsoft.com/office/officeart/2005/8/layout/gear1"/>
    <dgm:cxn modelId="{B6E74ADA-3D1B-4220-AFA3-D564E259B44C}" srcId="{1E4C91A5-6658-4353-B24F-4675240FE541}" destId="{A5563FBB-DA66-4417-B482-C3FFC7F78994}" srcOrd="2" destOrd="0" parTransId="{9A805FF0-B8A3-482A-83FE-47A5911380B5}" sibTransId="{9A05BC0B-3247-4EEB-8583-C28CAF31D168}"/>
    <dgm:cxn modelId="{886B6AE2-0B60-4023-9C54-E630A2A4AA0D}" type="presOf" srcId="{1957F2A3-C9B4-4EC8-A6C1-0EB200F9339F}" destId="{B2B67A31-5C42-4E88-9B95-734720ED05A1}" srcOrd="1" destOrd="0" presId="urn:microsoft.com/office/officeart/2005/8/layout/gear1"/>
    <dgm:cxn modelId="{8FA09CFB-37EF-4669-AC77-19C0AEC5D106}" type="presOf" srcId="{E030F121-1962-4293-AF9A-9FC7F24B73C1}" destId="{803528D6-54BE-44AC-9D5B-B3ECBA14252B}" srcOrd="0" destOrd="0" presId="urn:microsoft.com/office/officeart/2005/8/layout/gear1"/>
    <dgm:cxn modelId="{8696D026-996D-45FF-9D5E-831704339851}" type="presParOf" srcId="{3049CAF7-786C-44C8-90B7-75C278FDC3E6}" destId="{18832832-B78F-4DE6-A2DF-E9999EB1662F}" srcOrd="0" destOrd="0" presId="urn:microsoft.com/office/officeart/2005/8/layout/gear1"/>
    <dgm:cxn modelId="{A10C8883-B320-4014-9378-7E12CB077619}" type="presParOf" srcId="{3049CAF7-786C-44C8-90B7-75C278FDC3E6}" destId="{B2B67A31-5C42-4E88-9B95-734720ED05A1}" srcOrd="1" destOrd="0" presId="urn:microsoft.com/office/officeart/2005/8/layout/gear1"/>
    <dgm:cxn modelId="{C49CD007-9E06-43A9-B742-941D77E45079}" type="presParOf" srcId="{3049CAF7-786C-44C8-90B7-75C278FDC3E6}" destId="{E2E5B6C9-3F58-4D33-ACA7-5686FB17911E}" srcOrd="2" destOrd="0" presId="urn:microsoft.com/office/officeart/2005/8/layout/gear1"/>
    <dgm:cxn modelId="{80F07F3C-A396-47A6-A1BD-D847FD673D5F}" type="presParOf" srcId="{3049CAF7-786C-44C8-90B7-75C278FDC3E6}" destId="{D609A4D5-48E4-4BC0-B32C-3164074E0C04}" srcOrd="3" destOrd="0" presId="urn:microsoft.com/office/officeart/2005/8/layout/gear1"/>
    <dgm:cxn modelId="{58201C24-3198-4318-A1F0-C365D6C70151}" type="presParOf" srcId="{3049CAF7-786C-44C8-90B7-75C278FDC3E6}" destId="{02DE8A71-BEFA-4C7D-8F89-D8EE39AD4BEB}" srcOrd="4" destOrd="0" presId="urn:microsoft.com/office/officeart/2005/8/layout/gear1"/>
    <dgm:cxn modelId="{498C246A-7707-4A1E-8C4A-CE549EF7B0EC}" type="presParOf" srcId="{3049CAF7-786C-44C8-90B7-75C278FDC3E6}" destId="{070CF102-6AE9-47C5-8BFA-4F70BB8C1932}" srcOrd="5" destOrd="0" presId="urn:microsoft.com/office/officeart/2005/8/layout/gear1"/>
    <dgm:cxn modelId="{AD785783-AF5F-4C0D-A62F-108AF01660E5}" type="presParOf" srcId="{3049CAF7-786C-44C8-90B7-75C278FDC3E6}" destId="{1C9DD39A-73B7-4084-A138-8BE95B52E6CD}" srcOrd="6" destOrd="0" presId="urn:microsoft.com/office/officeart/2005/8/layout/gear1"/>
    <dgm:cxn modelId="{6724BC7B-D674-48D7-A041-C35B7BCECBED}" type="presParOf" srcId="{3049CAF7-786C-44C8-90B7-75C278FDC3E6}" destId="{BF8102BF-ED80-4E97-B104-A7D6EF65A1A4}" srcOrd="7" destOrd="0" presId="urn:microsoft.com/office/officeart/2005/8/layout/gear1"/>
    <dgm:cxn modelId="{7E4E6CE7-2079-436F-B52D-EC6FEA18B7D3}" type="presParOf" srcId="{3049CAF7-786C-44C8-90B7-75C278FDC3E6}" destId="{200D01C8-624B-46C8-B6A5-711FE9AEE619}" srcOrd="8" destOrd="0" presId="urn:microsoft.com/office/officeart/2005/8/layout/gear1"/>
    <dgm:cxn modelId="{0D2E9910-8A9E-4AB1-BA71-7D990BAA84D1}" type="presParOf" srcId="{3049CAF7-786C-44C8-90B7-75C278FDC3E6}" destId="{6A2FC90E-9296-4279-A17A-10797333263A}" srcOrd="9" destOrd="0" presId="urn:microsoft.com/office/officeart/2005/8/layout/gear1"/>
    <dgm:cxn modelId="{55B9A731-C201-4BB1-823D-6D07AD554E5F}" type="presParOf" srcId="{3049CAF7-786C-44C8-90B7-75C278FDC3E6}" destId="{7D1A4D0B-8808-4700-9179-002B1C0D4F3F}" srcOrd="10" destOrd="0" presId="urn:microsoft.com/office/officeart/2005/8/layout/gear1"/>
    <dgm:cxn modelId="{46A45C42-DC6C-4483-815A-FA2579C0FA81}" type="presParOf" srcId="{3049CAF7-786C-44C8-90B7-75C278FDC3E6}" destId="{803528D6-54BE-44AC-9D5B-B3ECBA14252B}" srcOrd="11" destOrd="0" presId="urn:microsoft.com/office/officeart/2005/8/layout/gear1"/>
    <dgm:cxn modelId="{96425EC6-E8D9-44BE-871B-09A9B0ECB905}" type="presParOf" srcId="{3049CAF7-786C-44C8-90B7-75C278FDC3E6}" destId="{B5145310-9A81-43A6-A552-E63C19044F4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410618-FA7F-47E9-9347-6C1E932A2849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C7BADCDF-75D2-485C-B4F0-F0572825C2BA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Высокая степень </a:t>
          </a:r>
          <a:r>
            <a:rPr lang="ru-RU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запоми-нания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15FD38E-AF11-4D19-8111-6A0B87CD38EC}" type="parTrans" cxnId="{C4E15D03-903E-4862-B11C-E89BEF6E4828}">
      <dgm:prSet/>
      <dgm:spPr/>
      <dgm:t>
        <a:bodyPr/>
        <a:lstStyle/>
        <a:p>
          <a:endParaRPr lang="ru-RU"/>
        </a:p>
      </dgm:t>
    </dgm:pt>
    <dgm:pt modelId="{4516D390-2A5C-4C5F-8692-CDF809D531BF}" type="sibTrans" cxnId="{C4E15D03-903E-4862-B11C-E89BEF6E4828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CA5F28BE-DEAE-4F08-AEED-3F100451F3B6}">
      <dgm:prSet phldrT="[Текст]" custT="1"/>
      <dgm:spPr/>
      <dgm:t>
        <a:bodyPr/>
        <a:lstStyle/>
        <a:p>
          <a:r>
            <a:rPr lang="ru-RU" sz="3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Проч-ность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EA36BC4-318B-4511-B855-AA21EC2F8805}" type="parTrans" cxnId="{85DEF9F0-CA12-4FCF-8F8B-AC7AFB7EACA4}">
      <dgm:prSet/>
      <dgm:spPr/>
      <dgm:t>
        <a:bodyPr/>
        <a:lstStyle/>
        <a:p>
          <a:endParaRPr lang="ru-RU"/>
        </a:p>
      </dgm:t>
    </dgm:pt>
    <dgm:pt modelId="{964E77FF-9067-4DE3-8436-C3286CC81B0D}" type="sibTrans" cxnId="{85DEF9F0-CA12-4FCF-8F8B-AC7AFB7EACA4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91BB1470-6D0D-4D2B-9508-4E1DA7AB08F8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Практическое применение</a:t>
          </a:r>
        </a:p>
      </dgm:t>
    </dgm:pt>
    <dgm:pt modelId="{8C0C0A27-9F74-46D3-81D6-3649A550CC9A}" type="parTrans" cxnId="{5171EDFD-D484-4850-B8C8-0C08E344AF9A}">
      <dgm:prSet/>
      <dgm:spPr/>
      <dgm:t>
        <a:bodyPr/>
        <a:lstStyle/>
        <a:p>
          <a:endParaRPr lang="ru-RU"/>
        </a:p>
      </dgm:t>
    </dgm:pt>
    <dgm:pt modelId="{174C0FB3-599E-49AC-9104-16C16036651F}" type="sibTrans" cxnId="{5171EDFD-D484-4850-B8C8-0C08E344AF9A}">
      <dgm:prSet/>
      <dgm:spPr/>
      <dgm:t>
        <a:bodyPr/>
        <a:lstStyle/>
        <a:p>
          <a:endParaRPr lang="ru-RU"/>
        </a:p>
      </dgm:t>
    </dgm:pt>
    <dgm:pt modelId="{7A45785F-0E22-48E0-8EE8-C1DB2EEE719D}" type="pres">
      <dgm:prSet presAssocID="{3D410618-FA7F-47E9-9347-6C1E932A2849}" presName="linearFlow" presStyleCnt="0">
        <dgm:presLayoutVars>
          <dgm:dir/>
          <dgm:resizeHandles val="exact"/>
        </dgm:presLayoutVars>
      </dgm:prSet>
      <dgm:spPr/>
    </dgm:pt>
    <dgm:pt modelId="{D7534E01-EEAE-4C7E-8D16-1E7659BA1CAA}" type="pres">
      <dgm:prSet presAssocID="{C7BADCDF-75D2-485C-B4F0-F0572825C2BA}" presName="node" presStyleLbl="node1" presStyleIdx="0" presStyleCnt="3" custLinFactX="178566" custLinFactNeighborX="200000" custLinFactNeighborY="-4959">
        <dgm:presLayoutVars>
          <dgm:bulletEnabled val="1"/>
        </dgm:presLayoutVars>
      </dgm:prSet>
      <dgm:spPr/>
    </dgm:pt>
    <dgm:pt modelId="{1A0E76FA-E9CE-48D1-A145-191AA229E22E}" type="pres">
      <dgm:prSet presAssocID="{4516D390-2A5C-4C5F-8692-CDF809D531BF}" presName="spacerL" presStyleCnt="0"/>
      <dgm:spPr/>
    </dgm:pt>
    <dgm:pt modelId="{4D2A956A-3F94-4A43-8A9D-9B5196C85E8C}" type="pres">
      <dgm:prSet presAssocID="{4516D390-2A5C-4C5F-8692-CDF809D531BF}" presName="sibTrans" presStyleLbl="sibTrans2D1" presStyleIdx="0" presStyleCnt="2" custLinFactX="284331" custLinFactNeighborX="300000" custLinFactNeighborY="-442"/>
      <dgm:spPr/>
    </dgm:pt>
    <dgm:pt modelId="{61A29F23-CFDA-4B49-B35A-E3D0C8BDD652}" type="pres">
      <dgm:prSet presAssocID="{4516D390-2A5C-4C5F-8692-CDF809D531BF}" presName="spacerR" presStyleCnt="0"/>
      <dgm:spPr/>
    </dgm:pt>
    <dgm:pt modelId="{99D2AE12-EEE6-460A-972A-8225C2797889}" type="pres">
      <dgm:prSet presAssocID="{CA5F28BE-DEAE-4F08-AEED-3F100451F3B6}" presName="node" presStyleLbl="node1" presStyleIdx="1" presStyleCnt="3" custScaleX="124402" custLinFactX="-165087" custLinFactNeighborX="-200000" custLinFactNeighborY="-7832">
        <dgm:presLayoutVars>
          <dgm:bulletEnabled val="1"/>
        </dgm:presLayoutVars>
      </dgm:prSet>
      <dgm:spPr/>
    </dgm:pt>
    <dgm:pt modelId="{8D350D2E-290B-4F02-97D2-B8940EE74469}" type="pres">
      <dgm:prSet presAssocID="{964E77FF-9067-4DE3-8436-C3286CC81B0D}" presName="spacerL" presStyleCnt="0"/>
      <dgm:spPr/>
    </dgm:pt>
    <dgm:pt modelId="{822BC43F-02CE-4284-8441-062DEC196BFD}" type="pres">
      <dgm:prSet presAssocID="{964E77FF-9067-4DE3-8436-C3286CC81B0D}" presName="sibTrans" presStyleLbl="sibTrans2D1" presStyleIdx="1" presStyleCnt="2" custLinFactX="-275756" custLinFactNeighborX="-300000" custLinFactNeighborY="-4387"/>
      <dgm:spPr/>
    </dgm:pt>
    <dgm:pt modelId="{9403C523-2679-4F13-A455-03907F899EE7}" type="pres">
      <dgm:prSet presAssocID="{964E77FF-9067-4DE3-8436-C3286CC81B0D}" presName="spacerR" presStyleCnt="0"/>
      <dgm:spPr/>
    </dgm:pt>
    <dgm:pt modelId="{E6A21A78-9B2E-41EB-8501-735FAF42B726}" type="pres">
      <dgm:prSet presAssocID="{91BB1470-6D0D-4D2B-9508-4E1DA7AB08F8}" presName="node" presStyleLbl="node1" presStyleIdx="2" presStyleCnt="3" custScaleX="155245" custLinFactX="35026" custLinFactNeighborX="100000" custLinFactNeighborY="-3008">
        <dgm:presLayoutVars>
          <dgm:bulletEnabled val="1"/>
        </dgm:presLayoutVars>
      </dgm:prSet>
      <dgm:spPr/>
    </dgm:pt>
  </dgm:ptLst>
  <dgm:cxnLst>
    <dgm:cxn modelId="{C4E15D03-903E-4862-B11C-E89BEF6E4828}" srcId="{3D410618-FA7F-47E9-9347-6C1E932A2849}" destId="{C7BADCDF-75D2-485C-B4F0-F0572825C2BA}" srcOrd="0" destOrd="0" parTransId="{615FD38E-AF11-4D19-8111-6A0B87CD38EC}" sibTransId="{4516D390-2A5C-4C5F-8692-CDF809D531BF}"/>
    <dgm:cxn modelId="{A90DAF1C-DA56-4FE7-BC26-3EE4329790FE}" type="presOf" srcId="{CA5F28BE-DEAE-4F08-AEED-3F100451F3B6}" destId="{99D2AE12-EEE6-460A-972A-8225C2797889}" srcOrd="0" destOrd="0" presId="urn:microsoft.com/office/officeart/2005/8/layout/equation1"/>
    <dgm:cxn modelId="{3FD54721-FF1D-466A-B82C-8CE28E1C861F}" type="presOf" srcId="{C7BADCDF-75D2-485C-B4F0-F0572825C2BA}" destId="{D7534E01-EEAE-4C7E-8D16-1E7659BA1CAA}" srcOrd="0" destOrd="0" presId="urn:microsoft.com/office/officeart/2005/8/layout/equation1"/>
    <dgm:cxn modelId="{0FEBE23D-B2D6-4E46-A71B-3A4F2384880A}" type="presOf" srcId="{91BB1470-6D0D-4D2B-9508-4E1DA7AB08F8}" destId="{E6A21A78-9B2E-41EB-8501-735FAF42B726}" srcOrd="0" destOrd="0" presId="urn:microsoft.com/office/officeart/2005/8/layout/equation1"/>
    <dgm:cxn modelId="{C6D312A8-FFC5-4217-AB97-98930961414E}" type="presOf" srcId="{4516D390-2A5C-4C5F-8692-CDF809D531BF}" destId="{4D2A956A-3F94-4A43-8A9D-9B5196C85E8C}" srcOrd="0" destOrd="0" presId="urn:microsoft.com/office/officeart/2005/8/layout/equation1"/>
    <dgm:cxn modelId="{3B6A38AF-B66E-4596-B5D4-16BA31BB3755}" type="presOf" srcId="{3D410618-FA7F-47E9-9347-6C1E932A2849}" destId="{7A45785F-0E22-48E0-8EE8-C1DB2EEE719D}" srcOrd="0" destOrd="0" presId="urn:microsoft.com/office/officeart/2005/8/layout/equation1"/>
    <dgm:cxn modelId="{E90485BD-15C5-4A41-944B-3FDED257260D}" type="presOf" srcId="{964E77FF-9067-4DE3-8436-C3286CC81B0D}" destId="{822BC43F-02CE-4284-8441-062DEC196BFD}" srcOrd="0" destOrd="0" presId="urn:microsoft.com/office/officeart/2005/8/layout/equation1"/>
    <dgm:cxn modelId="{85DEF9F0-CA12-4FCF-8F8B-AC7AFB7EACA4}" srcId="{3D410618-FA7F-47E9-9347-6C1E932A2849}" destId="{CA5F28BE-DEAE-4F08-AEED-3F100451F3B6}" srcOrd="1" destOrd="0" parTransId="{2EA36BC4-318B-4511-B855-AA21EC2F8805}" sibTransId="{964E77FF-9067-4DE3-8436-C3286CC81B0D}"/>
    <dgm:cxn modelId="{5171EDFD-D484-4850-B8C8-0C08E344AF9A}" srcId="{3D410618-FA7F-47E9-9347-6C1E932A2849}" destId="{91BB1470-6D0D-4D2B-9508-4E1DA7AB08F8}" srcOrd="2" destOrd="0" parTransId="{8C0C0A27-9F74-46D3-81D6-3649A550CC9A}" sibTransId="{174C0FB3-599E-49AC-9104-16C16036651F}"/>
    <dgm:cxn modelId="{843DC2DB-E190-441A-A6B3-85DB6EA3BD88}" type="presParOf" srcId="{7A45785F-0E22-48E0-8EE8-C1DB2EEE719D}" destId="{D7534E01-EEAE-4C7E-8D16-1E7659BA1CAA}" srcOrd="0" destOrd="0" presId="urn:microsoft.com/office/officeart/2005/8/layout/equation1"/>
    <dgm:cxn modelId="{FAD36778-3483-4BF4-8EA4-5E1D302CBEF2}" type="presParOf" srcId="{7A45785F-0E22-48E0-8EE8-C1DB2EEE719D}" destId="{1A0E76FA-E9CE-48D1-A145-191AA229E22E}" srcOrd="1" destOrd="0" presId="urn:microsoft.com/office/officeart/2005/8/layout/equation1"/>
    <dgm:cxn modelId="{2560C439-8BE8-49F8-A42C-D3E7DCA9D21F}" type="presParOf" srcId="{7A45785F-0E22-48E0-8EE8-C1DB2EEE719D}" destId="{4D2A956A-3F94-4A43-8A9D-9B5196C85E8C}" srcOrd="2" destOrd="0" presId="urn:microsoft.com/office/officeart/2005/8/layout/equation1"/>
    <dgm:cxn modelId="{F28EA03C-7EFA-4D66-A0DC-9B18A3824721}" type="presParOf" srcId="{7A45785F-0E22-48E0-8EE8-C1DB2EEE719D}" destId="{61A29F23-CFDA-4B49-B35A-E3D0C8BDD652}" srcOrd="3" destOrd="0" presId="urn:microsoft.com/office/officeart/2005/8/layout/equation1"/>
    <dgm:cxn modelId="{239B5ABC-2D87-4EE8-B27C-9DCD7E8981F5}" type="presParOf" srcId="{7A45785F-0E22-48E0-8EE8-C1DB2EEE719D}" destId="{99D2AE12-EEE6-460A-972A-8225C2797889}" srcOrd="4" destOrd="0" presId="urn:microsoft.com/office/officeart/2005/8/layout/equation1"/>
    <dgm:cxn modelId="{92512FED-D085-4A8D-8AC5-91B46E0D7DFA}" type="presParOf" srcId="{7A45785F-0E22-48E0-8EE8-C1DB2EEE719D}" destId="{8D350D2E-290B-4F02-97D2-B8940EE74469}" srcOrd="5" destOrd="0" presId="urn:microsoft.com/office/officeart/2005/8/layout/equation1"/>
    <dgm:cxn modelId="{A6614EE9-C45B-4F00-8E11-7FB25C6FA7EC}" type="presParOf" srcId="{7A45785F-0E22-48E0-8EE8-C1DB2EEE719D}" destId="{822BC43F-02CE-4284-8441-062DEC196BFD}" srcOrd="6" destOrd="0" presId="urn:microsoft.com/office/officeart/2005/8/layout/equation1"/>
    <dgm:cxn modelId="{46E3963B-189C-4FD3-9C6D-CA4ACFAF1FD9}" type="presParOf" srcId="{7A45785F-0E22-48E0-8EE8-C1DB2EEE719D}" destId="{9403C523-2679-4F13-A455-03907F899EE7}" srcOrd="7" destOrd="0" presId="urn:microsoft.com/office/officeart/2005/8/layout/equation1"/>
    <dgm:cxn modelId="{A2C825B6-6E17-4C52-8BA6-DAF02A740011}" type="presParOf" srcId="{7A45785F-0E22-48E0-8EE8-C1DB2EEE719D}" destId="{E6A21A78-9B2E-41EB-8501-735FAF42B72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5F3126-29C1-4066-AA95-A3144EB7533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455F5F-6E73-409D-9896-3C4DA9219B7A}">
      <dgm:prSet phldrT="[Текст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Демократический стиль общения</a:t>
          </a:r>
        </a:p>
      </dgm:t>
    </dgm:pt>
    <dgm:pt modelId="{F0A520AD-866D-4063-B090-B4475D7943AA}" type="parTrans" cxnId="{CF961857-D62C-413D-AD7D-B08859EE6580}">
      <dgm:prSet/>
      <dgm:spPr/>
      <dgm:t>
        <a:bodyPr/>
        <a:lstStyle/>
        <a:p>
          <a:endParaRPr lang="ru-RU"/>
        </a:p>
      </dgm:t>
    </dgm:pt>
    <dgm:pt modelId="{0A9B8053-69B7-4CF4-827D-EBB69358A946}" type="sibTrans" cxnId="{CF961857-D62C-413D-AD7D-B08859EE6580}">
      <dgm:prSet/>
      <dgm:spPr/>
      <dgm:t>
        <a:bodyPr/>
        <a:lstStyle/>
        <a:p>
          <a:endParaRPr lang="ru-RU"/>
        </a:p>
      </dgm:t>
    </dgm:pt>
    <dgm:pt modelId="{E9E5E9AE-8013-45C0-A6E7-B7795EE2D2DB}">
      <dgm:prSet phldrT="[Текст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Даже  в ситуации критики   - мажорное настроение</a:t>
          </a:r>
        </a:p>
      </dgm:t>
    </dgm:pt>
    <dgm:pt modelId="{9EC6AE7C-FA07-42B0-BA74-EF65C46ABA25}" type="parTrans" cxnId="{545AD494-C9CF-4BD3-B4E5-98813B54E490}">
      <dgm:prSet/>
      <dgm:spPr/>
      <dgm:t>
        <a:bodyPr/>
        <a:lstStyle/>
        <a:p>
          <a:endParaRPr lang="ru-RU"/>
        </a:p>
      </dgm:t>
    </dgm:pt>
    <dgm:pt modelId="{61086C0C-110E-49C0-AC4B-B78962304AD5}" type="sibTrans" cxnId="{545AD494-C9CF-4BD3-B4E5-98813B54E490}">
      <dgm:prSet/>
      <dgm:spPr/>
      <dgm:t>
        <a:bodyPr/>
        <a:lstStyle/>
        <a:p>
          <a:endParaRPr lang="ru-RU"/>
        </a:p>
      </dgm:t>
    </dgm:pt>
    <dgm:pt modelId="{705155FE-0DE2-4DC1-A9DC-926B1E280B6C}">
      <dgm:prSet phldrT="[Текст]"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всегда сохранять  оптимизм,</a:t>
          </a:r>
        </a:p>
      </dgm:t>
    </dgm:pt>
    <dgm:pt modelId="{D0142642-6ACF-485F-8DDA-A55CA9956849}" type="parTrans" cxnId="{FCA58F30-AA16-4097-8B12-3C1DC60E4195}">
      <dgm:prSet/>
      <dgm:spPr/>
      <dgm:t>
        <a:bodyPr/>
        <a:lstStyle/>
        <a:p>
          <a:endParaRPr lang="ru-RU"/>
        </a:p>
      </dgm:t>
    </dgm:pt>
    <dgm:pt modelId="{A709C515-F52E-482D-9637-78B0497EC8E5}" type="sibTrans" cxnId="{FCA58F30-AA16-4097-8B12-3C1DC60E4195}">
      <dgm:prSet/>
      <dgm:spPr/>
      <dgm:t>
        <a:bodyPr/>
        <a:lstStyle/>
        <a:p>
          <a:endParaRPr lang="ru-RU"/>
        </a:p>
      </dgm:t>
    </dgm:pt>
    <dgm:pt modelId="{2244DABC-75A5-49AF-B32D-26CA2A398859}">
      <dgm:prSet phldrT="[Текст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Отсутствие формализма</a:t>
          </a:r>
        </a:p>
        <a:p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53CC84F2-880A-4092-9229-87333CE54476}" type="parTrans" cxnId="{5DEF2EE9-143B-4F3D-B17F-56A6B93C2866}">
      <dgm:prSet/>
      <dgm:spPr/>
      <dgm:t>
        <a:bodyPr/>
        <a:lstStyle/>
        <a:p>
          <a:endParaRPr lang="ru-RU"/>
        </a:p>
      </dgm:t>
    </dgm:pt>
    <dgm:pt modelId="{41511A54-4C0C-4766-9860-B3893182496C}" type="sibTrans" cxnId="{5DEF2EE9-143B-4F3D-B17F-56A6B93C2866}">
      <dgm:prSet/>
      <dgm:spPr/>
      <dgm:t>
        <a:bodyPr/>
        <a:lstStyle/>
        <a:p>
          <a:endParaRPr lang="ru-RU"/>
        </a:p>
      </dgm:t>
    </dgm:pt>
    <dgm:pt modelId="{95B428A9-0B44-4B36-9125-58B8D44AD5D0}">
      <dgm:prSet phldrT="[Текст]" custT="1"/>
      <dgm:spPr/>
      <dgm:t>
        <a:bodyPr/>
        <a:lstStyle/>
        <a:p>
          <a:r>
            <a:rPr lang="ru-RU" sz="800" dirty="0"/>
            <a:t>   </a:t>
          </a:r>
          <a:r>
            <a:rPr lang="ru-RU" sz="1600" dirty="0">
              <a:latin typeface="Arial" pitchFamily="34" charset="0"/>
              <a:cs typeface="Arial" pitchFamily="34" charset="0"/>
            </a:rPr>
            <a:t>удачная шутка, юмор – стимулы оптимизма </a:t>
          </a:r>
        </a:p>
      </dgm:t>
    </dgm:pt>
    <dgm:pt modelId="{064BD5BE-445F-4373-8D0D-9E76D5F49183}" type="parTrans" cxnId="{DD186D4D-568A-46BB-ADDB-A043588D2227}">
      <dgm:prSet/>
      <dgm:spPr/>
      <dgm:t>
        <a:bodyPr/>
        <a:lstStyle/>
        <a:p>
          <a:endParaRPr lang="ru-RU"/>
        </a:p>
      </dgm:t>
    </dgm:pt>
    <dgm:pt modelId="{EEE76AFD-FDDF-41A2-95D7-E6B5F115C10B}" type="sibTrans" cxnId="{DD186D4D-568A-46BB-ADDB-A043588D2227}">
      <dgm:prSet/>
      <dgm:spPr/>
      <dgm:t>
        <a:bodyPr/>
        <a:lstStyle/>
        <a:p>
          <a:endParaRPr lang="ru-RU"/>
        </a:p>
      </dgm:t>
    </dgm:pt>
    <dgm:pt modelId="{AD2C6A55-2864-41CB-B864-A09A64FD2859}">
      <dgm:prSet phldrT="[Текст]" custT="1"/>
      <dgm:spPr/>
      <dgm:t>
        <a:bodyPr/>
        <a:lstStyle/>
        <a:p>
          <a:r>
            <a:rPr lang="ru-RU" sz="1400" dirty="0">
              <a:latin typeface="Arial" pitchFamily="34" charset="0"/>
              <a:cs typeface="Arial" pitchFamily="34" charset="0"/>
            </a:rPr>
            <a:t>Косвенное управление.</a:t>
          </a:r>
        </a:p>
      </dgm:t>
    </dgm:pt>
    <dgm:pt modelId="{574BEA32-9C8F-4396-B557-BFA050055A8D}" type="sibTrans" cxnId="{1D210A90-73E7-47DF-9D59-882D8E0AD62E}">
      <dgm:prSet/>
      <dgm:spPr/>
      <dgm:t>
        <a:bodyPr/>
        <a:lstStyle/>
        <a:p>
          <a:endParaRPr lang="ru-RU"/>
        </a:p>
      </dgm:t>
    </dgm:pt>
    <dgm:pt modelId="{F54CC143-9596-4EE7-BD10-A394C482ECB1}" type="parTrans" cxnId="{1D210A90-73E7-47DF-9D59-882D8E0AD62E}">
      <dgm:prSet/>
      <dgm:spPr/>
      <dgm:t>
        <a:bodyPr/>
        <a:lstStyle/>
        <a:p>
          <a:endParaRPr lang="ru-RU"/>
        </a:p>
      </dgm:t>
    </dgm:pt>
    <dgm:pt modelId="{82D75125-A296-41B6-BD34-4BE1D2439937}">
      <dgm:prSet phldrT="[Текст]" custT="1"/>
      <dgm:spPr/>
      <dgm:t>
        <a:bodyPr/>
        <a:lstStyle/>
        <a:p>
          <a:r>
            <a:rPr lang="ru-RU" sz="1400" dirty="0">
              <a:latin typeface="Arial" pitchFamily="34" charset="0"/>
              <a:cs typeface="Arial" pitchFamily="34" charset="0"/>
            </a:rPr>
            <a:t>Косвенное воздействие,</a:t>
          </a:r>
        </a:p>
      </dgm:t>
    </dgm:pt>
    <dgm:pt modelId="{845D6583-30D0-4317-A492-8292E5F05476}" type="sibTrans" cxnId="{6C4AB563-D34B-469F-83D7-4C20A47A1B67}">
      <dgm:prSet/>
      <dgm:spPr/>
      <dgm:t>
        <a:bodyPr/>
        <a:lstStyle/>
        <a:p>
          <a:endParaRPr lang="ru-RU"/>
        </a:p>
      </dgm:t>
    </dgm:pt>
    <dgm:pt modelId="{C82AB2FE-35BB-4C16-A2D5-E9FD7FECBA00}" type="parTrans" cxnId="{6C4AB563-D34B-469F-83D7-4C20A47A1B67}">
      <dgm:prSet/>
      <dgm:spPr/>
      <dgm:t>
        <a:bodyPr/>
        <a:lstStyle/>
        <a:p>
          <a:endParaRPr lang="ru-RU"/>
        </a:p>
      </dgm:t>
    </dgm:pt>
    <dgm:pt modelId="{F984B706-6A9F-4FA0-A9F6-472EC743BC9E}">
      <dgm:prSet phldrT="[Текст]"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верить в ученика</a:t>
          </a:r>
        </a:p>
      </dgm:t>
    </dgm:pt>
    <dgm:pt modelId="{C3D3D1F6-EE03-4370-99E5-267DFC8A7839}" type="parTrans" cxnId="{4CF05D5C-DC14-4DE8-9B37-63D83C3C274B}">
      <dgm:prSet/>
      <dgm:spPr/>
      <dgm:t>
        <a:bodyPr/>
        <a:lstStyle/>
        <a:p>
          <a:endParaRPr lang="ru-RU"/>
        </a:p>
      </dgm:t>
    </dgm:pt>
    <dgm:pt modelId="{E35E2CD5-0001-4121-9A34-00237438379F}" type="sibTrans" cxnId="{4CF05D5C-DC14-4DE8-9B37-63D83C3C274B}">
      <dgm:prSet/>
      <dgm:spPr/>
      <dgm:t>
        <a:bodyPr/>
        <a:lstStyle/>
        <a:p>
          <a:endParaRPr lang="ru-RU"/>
        </a:p>
      </dgm:t>
    </dgm:pt>
    <dgm:pt modelId="{E8AF9ABB-F700-4D56-B559-14F2C34167DB}" type="pres">
      <dgm:prSet presAssocID="{7F5F3126-29C1-4066-AA95-A3144EB75335}" presName="linearFlow" presStyleCnt="0">
        <dgm:presLayoutVars>
          <dgm:dir/>
          <dgm:animLvl val="lvl"/>
          <dgm:resizeHandles val="exact"/>
        </dgm:presLayoutVars>
      </dgm:prSet>
      <dgm:spPr/>
    </dgm:pt>
    <dgm:pt modelId="{2134D7B5-E7CE-4C08-B325-5E5580438099}" type="pres">
      <dgm:prSet presAssocID="{FE455F5F-6E73-409D-9896-3C4DA9219B7A}" presName="composite" presStyleCnt="0"/>
      <dgm:spPr/>
    </dgm:pt>
    <dgm:pt modelId="{F30ADB14-57B5-4770-8D65-EB4F64D73486}" type="pres">
      <dgm:prSet presAssocID="{FE455F5F-6E73-409D-9896-3C4DA9219B7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A4A8C32-11D1-469D-99BD-B847FEC7284E}" type="pres">
      <dgm:prSet presAssocID="{FE455F5F-6E73-409D-9896-3C4DA9219B7A}" presName="parSh" presStyleLbl="node1" presStyleIdx="0" presStyleCnt="3" custScaleY="236714"/>
      <dgm:spPr/>
    </dgm:pt>
    <dgm:pt modelId="{51F074EF-F399-4818-8AD0-8514CFA1CFD7}" type="pres">
      <dgm:prSet presAssocID="{FE455F5F-6E73-409D-9896-3C4DA9219B7A}" presName="desTx" presStyleLbl="fgAcc1" presStyleIdx="0" presStyleCnt="3" custScaleY="104056" custLinFactNeighborX="15573" custLinFactNeighborY="39181">
        <dgm:presLayoutVars>
          <dgm:bulletEnabled val="1"/>
        </dgm:presLayoutVars>
      </dgm:prSet>
      <dgm:spPr/>
    </dgm:pt>
    <dgm:pt modelId="{7CBB79FD-8955-4F6F-8988-64FEFD96474B}" type="pres">
      <dgm:prSet presAssocID="{0A9B8053-69B7-4CF4-827D-EBB69358A946}" presName="sibTrans" presStyleLbl="sibTrans2D1" presStyleIdx="0" presStyleCnt="2" custLinFactNeighborX="-27806" custLinFactNeighborY="-616"/>
      <dgm:spPr/>
    </dgm:pt>
    <dgm:pt modelId="{2D5CB301-0945-4477-8EBD-A17BD1A28E09}" type="pres">
      <dgm:prSet presAssocID="{0A9B8053-69B7-4CF4-827D-EBB69358A946}" presName="connTx" presStyleLbl="sibTrans2D1" presStyleIdx="0" presStyleCnt="2"/>
      <dgm:spPr/>
    </dgm:pt>
    <dgm:pt modelId="{6170B9CE-3E8D-4E76-B88B-9BA89EA0B101}" type="pres">
      <dgm:prSet presAssocID="{E9E5E9AE-8013-45C0-A6E7-B7795EE2D2DB}" presName="composite" presStyleCnt="0"/>
      <dgm:spPr/>
    </dgm:pt>
    <dgm:pt modelId="{4E1745EE-08D3-4C1E-BA35-2B850EBDB8AF}" type="pres">
      <dgm:prSet presAssocID="{E9E5E9AE-8013-45C0-A6E7-B7795EE2D2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651AA57-345B-485C-804A-FEE9448F819F}" type="pres">
      <dgm:prSet presAssocID="{E9E5E9AE-8013-45C0-A6E7-B7795EE2D2DB}" presName="parSh" presStyleLbl="node1" presStyleIdx="1" presStyleCnt="3" custScaleY="118533" custLinFactNeighborX="-9601" custLinFactNeighborY="-1630"/>
      <dgm:spPr/>
    </dgm:pt>
    <dgm:pt modelId="{D623B98C-7E21-4915-9B7A-06EB5D72B6B5}" type="pres">
      <dgm:prSet presAssocID="{E9E5E9AE-8013-45C0-A6E7-B7795EE2D2DB}" presName="desTx" presStyleLbl="fgAcc1" presStyleIdx="1" presStyleCnt="3" custScaleY="83474" custLinFactY="1300000" custLinFactNeighborX="13382" custLinFactNeighborY="1343211">
        <dgm:presLayoutVars>
          <dgm:bulletEnabled val="1"/>
        </dgm:presLayoutVars>
      </dgm:prSet>
      <dgm:spPr/>
    </dgm:pt>
    <dgm:pt modelId="{0FC92640-D5DF-4F01-B32F-0135B03E31FE}" type="pres">
      <dgm:prSet presAssocID="{61086C0C-110E-49C0-AC4B-B78962304AD5}" presName="sibTrans" presStyleLbl="sibTrans2D1" presStyleIdx="1" presStyleCnt="2" custLinFactNeighborX="-17993" custLinFactNeighborY="-7153"/>
      <dgm:spPr/>
    </dgm:pt>
    <dgm:pt modelId="{8541760E-3563-4161-B728-3DC6AE26CA5E}" type="pres">
      <dgm:prSet presAssocID="{61086C0C-110E-49C0-AC4B-B78962304AD5}" presName="connTx" presStyleLbl="sibTrans2D1" presStyleIdx="1" presStyleCnt="2"/>
      <dgm:spPr/>
    </dgm:pt>
    <dgm:pt modelId="{B4EE0BEC-2A1E-4701-9EA5-F1A47CC13F5B}" type="pres">
      <dgm:prSet presAssocID="{2244DABC-75A5-49AF-B32D-26CA2A398859}" presName="composite" presStyleCnt="0"/>
      <dgm:spPr/>
    </dgm:pt>
    <dgm:pt modelId="{3A50910D-E3DD-4853-B0DE-6FAD7C69F89B}" type="pres">
      <dgm:prSet presAssocID="{2244DABC-75A5-49AF-B32D-26CA2A39885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43D8C95-C992-4161-8208-C32D3C3D6BE8}" type="pres">
      <dgm:prSet presAssocID="{2244DABC-75A5-49AF-B32D-26CA2A398859}" presName="parSh" presStyleLbl="node1" presStyleIdx="2" presStyleCnt="3" custScaleX="104580" custScaleY="179052" custLinFactNeighborX="-23111" custLinFactNeighborY="-30207"/>
      <dgm:spPr/>
    </dgm:pt>
    <dgm:pt modelId="{E594E258-0A58-4232-91FF-9FA38225D9CC}" type="pres">
      <dgm:prSet presAssocID="{2244DABC-75A5-49AF-B32D-26CA2A398859}" presName="desTx" presStyleLbl="fgAcc1" presStyleIdx="2" presStyleCnt="3" custLinFactY="474366" custLinFactNeighborX="-5584" custLinFactNeighborY="500000">
        <dgm:presLayoutVars>
          <dgm:bulletEnabled val="1"/>
        </dgm:presLayoutVars>
      </dgm:prSet>
      <dgm:spPr/>
    </dgm:pt>
  </dgm:ptLst>
  <dgm:cxnLst>
    <dgm:cxn modelId="{FC16FA18-77B6-4BAF-9440-A4E3D717BD3C}" type="presOf" srcId="{FE455F5F-6E73-409D-9896-3C4DA9219B7A}" destId="{CA4A8C32-11D1-469D-99BD-B847FEC7284E}" srcOrd="1" destOrd="0" presId="urn:microsoft.com/office/officeart/2005/8/layout/process3"/>
    <dgm:cxn modelId="{CCEF8F1F-793C-4083-BBF3-4ABDDE9653A6}" type="presOf" srcId="{2244DABC-75A5-49AF-B32D-26CA2A398859}" destId="{3A50910D-E3DD-4853-B0DE-6FAD7C69F89B}" srcOrd="0" destOrd="0" presId="urn:microsoft.com/office/officeart/2005/8/layout/process3"/>
    <dgm:cxn modelId="{FCA58F30-AA16-4097-8B12-3C1DC60E4195}" srcId="{E9E5E9AE-8013-45C0-A6E7-B7795EE2D2DB}" destId="{705155FE-0DE2-4DC1-A9DC-926B1E280B6C}" srcOrd="0" destOrd="0" parTransId="{D0142642-6ACF-485F-8DDA-A55CA9956849}" sibTransId="{A709C515-F52E-482D-9637-78B0497EC8E5}"/>
    <dgm:cxn modelId="{2CB82335-DC38-4CB9-BAB0-08F28C257680}" type="presOf" srcId="{61086C0C-110E-49C0-AC4B-B78962304AD5}" destId="{0FC92640-D5DF-4F01-B32F-0135B03E31FE}" srcOrd="0" destOrd="0" presId="urn:microsoft.com/office/officeart/2005/8/layout/process3"/>
    <dgm:cxn modelId="{16A3C738-E526-4C7D-B147-47BE7CE4BA09}" type="presOf" srcId="{2244DABC-75A5-49AF-B32D-26CA2A398859}" destId="{543D8C95-C992-4161-8208-C32D3C3D6BE8}" srcOrd="1" destOrd="0" presId="urn:microsoft.com/office/officeart/2005/8/layout/process3"/>
    <dgm:cxn modelId="{4CF05D5C-DC14-4DE8-9B37-63D83C3C274B}" srcId="{E9E5E9AE-8013-45C0-A6E7-B7795EE2D2DB}" destId="{F984B706-6A9F-4FA0-A9F6-472EC743BC9E}" srcOrd="1" destOrd="0" parTransId="{C3D3D1F6-EE03-4370-99E5-267DFC8A7839}" sibTransId="{E35E2CD5-0001-4121-9A34-00237438379F}"/>
    <dgm:cxn modelId="{6C4AB563-D34B-469F-83D7-4C20A47A1B67}" srcId="{FE455F5F-6E73-409D-9896-3C4DA9219B7A}" destId="{82D75125-A296-41B6-BD34-4BE1D2439937}" srcOrd="0" destOrd="0" parTransId="{C82AB2FE-35BB-4C16-A2D5-E9FD7FECBA00}" sibTransId="{845D6583-30D0-4317-A492-8292E5F05476}"/>
    <dgm:cxn modelId="{82D66048-6872-4871-BBDE-81B32A3944FC}" type="presOf" srcId="{F984B706-6A9F-4FA0-A9F6-472EC743BC9E}" destId="{D623B98C-7E21-4915-9B7A-06EB5D72B6B5}" srcOrd="0" destOrd="1" presId="urn:microsoft.com/office/officeart/2005/8/layout/process3"/>
    <dgm:cxn modelId="{E66DD848-64CB-4655-9CAE-C5CCFF0D195C}" type="presOf" srcId="{0A9B8053-69B7-4CF4-827D-EBB69358A946}" destId="{2D5CB301-0945-4477-8EBD-A17BD1A28E09}" srcOrd="1" destOrd="0" presId="urn:microsoft.com/office/officeart/2005/8/layout/process3"/>
    <dgm:cxn modelId="{5E250D6A-702F-446B-957E-562F0ABCE48B}" type="presOf" srcId="{0A9B8053-69B7-4CF4-827D-EBB69358A946}" destId="{7CBB79FD-8955-4F6F-8988-64FEFD96474B}" srcOrd="0" destOrd="0" presId="urn:microsoft.com/office/officeart/2005/8/layout/process3"/>
    <dgm:cxn modelId="{275C466A-76AD-443E-90D8-C4FE3A2988E6}" type="presOf" srcId="{95B428A9-0B44-4B36-9125-58B8D44AD5D0}" destId="{E594E258-0A58-4232-91FF-9FA38225D9CC}" srcOrd="0" destOrd="0" presId="urn:microsoft.com/office/officeart/2005/8/layout/process3"/>
    <dgm:cxn modelId="{DD186D4D-568A-46BB-ADDB-A043588D2227}" srcId="{2244DABC-75A5-49AF-B32D-26CA2A398859}" destId="{95B428A9-0B44-4B36-9125-58B8D44AD5D0}" srcOrd="0" destOrd="0" parTransId="{064BD5BE-445F-4373-8D0D-9E76D5F49183}" sibTransId="{EEE76AFD-FDDF-41A2-95D7-E6B5F115C10B}"/>
    <dgm:cxn modelId="{6C31DC6F-3059-4172-8140-D2813B3FEE92}" type="presOf" srcId="{82D75125-A296-41B6-BD34-4BE1D2439937}" destId="{51F074EF-F399-4818-8AD0-8514CFA1CFD7}" srcOrd="0" destOrd="0" presId="urn:microsoft.com/office/officeart/2005/8/layout/process3"/>
    <dgm:cxn modelId="{283E0C52-5F4C-462B-A8B9-E36CA02106B4}" type="presOf" srcId="{E9E5E9AE-8013-45C0-A6E7-B7795EE2D2DB}" destId="{1651AA57-345B-485C-804A-FEE9448F819F}" srcOrd="1" destOrd="0" presId="urn:microsoft.com/office/officeart/2005/8/layout/process3"/>
    <dgm:cxn modelId="{0CDCAA55-2296-4640-A1C5-F5EF2B4A2936}" type="presOf" srcId="{E9E5E9AE-8013-45C0-A6E7-B7795EE2D2DB}" destId="{4E1745EE-08D3-4C1E-BA35-2B850EBDB8AF}" srcOrd="0" destOrd="0" presId="urn:microsoft.com/office/officeart/2005/8/layout/process3"/>
    <dgm:cxn modelId="{CF961857-D62C-413D-AD7D-B08859EE6580}" srcId="{7F5F3126-29C1-4066-AA95-A3144EB75335}" destId="{FE455F5F-6E73-409D-9896-3C4DA9219B7A}" srcOrd="0" destOrd="0" parTransId="{F0A520AD-866D-4063-B090-B4475D7943AA}" sibTransId="{0A9B8053-69B7-4CF4-827D-EBB69358A946}"/>
    <dgm:cxn modelId="{1D210A90-73E7-47DF-9D59-882D8E0AD62E}" srcId="{FE455F5F-6E73-409D-9896-3C4DA9219B7A}" destId="{AD2C6A55-2864-41CB-B864-A09A64FD2859}" srcOrd="1" destOrd="0" parTransId="{F54CC143-9596-4EE7-BD10-A394C482ECB1}" sibTransId="{574BEA32-9C8F-4396-B557-BFA050055A8D}"/>
    <dgm:cxn modelId="{545AD494-C9CF-4BD3-B4E5-98813B54E490}" srcId="{7F5F3126-29C1-4066-AA95-A3144EB75335}" destId="{E9E5E9AE-8013-45C0-A6E7-B7795EE2D2DB}" srcOrd="1" destOrd="0" parTransId="{9EC6AE7C-FA07-42B0-BA74-EF65C46ABA25}" sibTransId="{61086C0C-110E-49C0-AC4B-B78962304AD5}"/>
    <dgm:cxn modelId="{B1E6AEAA-F2FF-425D-BE4E-3278D4546D47}" type="presOf" srcId="{AD2C6A55-2864-41CB-B864-A09A64FD2859}" destId="{51F074EF-F399-4818-8AD0-8514CFA1CFD7}" srcOrd="0" destOrd="1" presId="urn:microsoft.com/office/officeart/2005/8/layout/process3"/>
    <dgm:cxn modelId="{7AC5E9AD-745E-47DB-B6F4-99FCF0076232}" type="presOf" srcId="{61086C0C-110E-49C0-AC4B-B78962304AD5}" destId="{8541760E-3563-4161-B728-3DC6AE26CA5E}" srcOrd="1" destOrd="0" presId="urn:microsoft.com/office/officeart/2005/8/layout/process3"/>
    <dgm:cxn modelId="{64029EC8-F3D7-47FB-A418-511C3A07CFAC}" type="presOf" srcId="{7F5F3126-29C1-4066-AA95-A3144EB75335}" destId="{E8AF9ABB-F700-4D56-B559-14F2C34167DB}" srcOrd="0" destOrd="0" presId="urn:microsoft.com/office/officeart/2005/8/layout/process3"/>
    <dgm:cxn modelId="{4C1B80DE-E17F-42E1-BAB4-AFA6C185B0ED}" type="presOf" srcId="{FE455F5F-6E73-409D-9896-3C4DA9219B7A}" destId="{F30ADB14-57B5-4770-8D65-EB4F64D73486}" srcOrd="0" destOrd="0" presId="urn:microsoft.com/office/officeart/2005/8/layout/process3"/>
    <dgm:cxn modelId="{7AC1B3E3-7A50-4D8E-BAD5-0DCA60054C20}" type="presOf" srcId="{705155FE-0DE2-4DC1-A9DC-926B1E280B6C}" destId="{D623B98C-7E21-4915-9B7A-06EB5D72B6B5}" srcOrd="0" destOrd="0" presId="urn:microsoft.com/office/officeart/2005/8/layout/process3"/>
    <dgm:cxn modelId="{5DEF2EE9-143B-4F3D-B17F-56A6B93C2866}" srcId="{7F5F3126-29C1-4066-AA95-A3144EB75335}" destId="{2244DABC-75A5-49AF-B32D-26CA2A398859}" srcOrd="2" destOrd="0" parTransId="{53CC84F2-880A-4092-9229-87333CE54476}" sibTransId="{41511A54-4C0C-4766-9860-B3893182496C}"/>
    <dgm:cxn modelId="{F2A65D5A-53B0-494A-99FC-90F7368889BC}" type="presParOf" srcId="{E8AF9ABB-F700-4D56-B559-14F2C34167DB}" destId="{2134D7B5-E7CE-4C08-B325-5E5580438099}" srcOrd="0" destOrd="0" presId="urn:microsoft.com/office/officeart/2005/8/layout/process3"/>
    <dgm:cxn modelId="{2A839C17-F189-4B5B-99C2-14B6398F18D6}" type="presParOf" srcId="{2134D7B5-E7CE-4C08-B325-5E5580438099}" destId="{F30ADB14-57B5-4770-8D65-EB4F64D73486}" srcOrd="0" destOrd="0" presId="urn:microsoft.com/office/officeart/2005/8/layout/process3"/>
    <dgm:cxn modelId="{10A2A038-D5D1-4304-B37B-CD3397F02D87}" type="presParOf" srcId="{2134D7B5-E7CE-4C08-B325-5E5580438099}" destId="{CA4A8C32-11D1-469D-99BD-B847FEC7284E}" srcOrd="1" destOrd="0" presId="urn:microsoft.com/office/officeart/2005/8/layout/process3"/>
    <dgm:cxn modelId="{9A28C919-5A4D-438D-9FAE-ACE33CE51AD2}" type="presParOf" srcId="{2134D7B5-E7CE-4C08-B325-5E5580438099}" destId="{51F074EF-F399-4818-8AD0-8514CFA1CFD7}" srcOrd="2" destOrd="0" presId="urn:microsoft.com/office/officeart/2005/8/layout/process3"/>
    <dgm:cxn modelId="{7FBF20A2-9066-4289-8144-EA30304FCE2C}" type="presParOf" srcId="{E8AF9ABB-F700-4D56-B559-14F2C34167DB}" destId="{7CBB79FD-8955-4F6F-8988-64FEFD96474B}" srcOrd="1" destOrd="0" presId="urn:microsoft.com/office/officeart/2005/8/layout/process3"/>
    <dgm:cxn modelId="{3654A55B-550D-4BCE-8490-DF8E6A0EA69A}" type="presParOf" srcId="{7CBB79FD-8955-4F6F-8988-64FEFD96474B}" destId="{2D5CB301-0945-4477-8EBD-A17BD1A28E09}" srcOrd="0" destOrd="0" presId="urn:microsoft.com/office/officeart/2005/8/layout/process3"/>
    <dgm:cxn modelId="{653CDA6F-DC07-4856-88E1-537DA841AABE}" type="presParOf" srcId="{E8AF9ABB-F700-4D56-B559-14F2C34167DB}" destId="{6170B9CE-3E8D-4E76-B88B-9BA89EA0B101}" srcOrd="2" destOrd="0" presId="urn:microsoft.com/office/officeart/2005/8/layout/process3"/>
    <dgm:cxn modelId="{D418BD51-1E92-447E-8E0C-34B24F6266D7}" type="presParOf" srcId="{6170B9CE-3E8D-4E76-B88B-9BA89EA0B101}" destId="{4E1745EE-08D3-4C1E-BA35-2B850EBDB8AF}" srcOrd="0" destOrd="0" presId="urn:microsoft.com/office/officeart/2005/8/layout/process3"/>
    <dgm:cxn modelId="{9BB0B19B-9BCC-46B5-9C5E-AEE93BC98016}" type="presParOf" srcId="{6170B9CE-3E8D-4E76-B88B-9BA89EA0B101}" destId="{1651AA57-345B-485C-804A-FEE9448F819F}" srcOrd="1" destOrd="0" presId="urn:microsoft.com/office/officeart/2005/8/layout/process3"/>
    <dgm:cxn modelId="{3FD92547-9087-4573-AC2E-9F10C6AF3948}" type="presParOf" srcId="{6170B9CE-3E8D-4E76-B88B-9BA89EA0B101}" destId="{D623B98C-7E21-4915-9B7A-06EB5D72B6B5}" srcOrd="2" destOrd="0" presId="urn:microsoft.com/office/officeart/2005/8/layout/process3"/>
    <dgm:cxn modelId="{721FDDAE-A1F8-46E3-BD3A-75194F830061}" type="presParOf" srcId="{E8AF9ABB-F700-4D56-B559-14F2C34167DB}" destId="{0FC92640-D5DF-4F01-B32F-0135B03E31FE}" srcOrd="3" destOrd="0" presId="urn:microsoft.com/office/officeart/2005/8/layout/process3"/>
    <dgm:cxn modelId="{6CF57971-06AE-44F2-82D1-3B2842AA3A8D}" type="presParOf" srcId="{0FC92640-D5DF-4F01-B32F-0135B03E31FE}" destId="{8541760E-3563-4161-B728-3DC6AE26CA5E}" srcOrd="0" destOrd="0" presId="urn:microsoft.com/office/officeart/2005/8/layout/process3"/>
    <dgm:cxn modelId="{EE847748-A7C7-4AC7-8986-94BA4B8140D9}" type="presParOf" srcId="{E8AF9ABB-F700-4D56-B559-14F2C34167DB}" destId="{B4EE0BEC-2A1E-4701-9EA5-F1A47CC13F5B}" srcOrd="4" destOrd="0" presId="urn:microsoft.com/office/officeart/2005/8/layout/process3"/>
    <dgm:cxn modelId="{439DB8A8-2982-423E-AF30-38815E22D042}" type="presParOf" srcId="{B4EE0BEC-2A1E-4701-9EA5-F1A47CC13F5B}" destId="{3A50910D-E3DD-4853-B0DE-6FAD7C69F89B}" srcOrd="0" destOrd="0" presId="urn:microsoft.com/office/officeart/2005/8/layout/process3"/>
    <dgm:cxn modelId="{E8DDE333-8822-4B0A-A11F-E28157E2A289}" type="presParOf" srcId="{B4EE0BEC-2A1E-4701-9EA5-F1A47CC13F5B}" destId="{543D8C95-C992-4161-8208-C32D3C3D6BE8}" srcOrd="1" destOrd="0" presId="urn:microsoft.com/office/officeart/2005/8/layout/process3"/>
    <dgm:cxn modelId="{914313B3-A09C-4324-943F-E8E0CE5A8F33}" type="presParOf" srcId="{B4EE0BEC-2A1E-4701-9EA5-F1A47CC13F5B}" destId="{E594E258-0A58-4232-91FF-9FA38225D9C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EF0A2-3645-47FE-A0E8-D332CB099430}">
      <dsp:nvSpPr>
        <dsp:cNvPr id="0" name=""/>
        <dsp:cNvSpPr/>
      </dsp:nvSpPr>
      <dsp:spPr>
        <a:xfrm>
          <a:off x="3347696" y="2048636"/>
          <a:ext cx="2304424" cy="2100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cap="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Дидактика</a:t>
          </a:r>
        </a:p>
      </dsp:txBody>
      <dsp:txXfrm>
        <a:off x="3685171" y="2356185"/>
        <a:ext cx="1629474" cy="1484977"/>
      </dsp:txXfrm>
    </dsp:sp>
    <dsp:sp modelId="{B5F51147-C1A1-421F-80CA-77A0A4A9F889}">
      <dsp:nvSpPr>
        <dsp:cNvPr id="0" name=""/>
        <dsp:cNvSpPr/>
      </dsp:nvSpPr>
      <dsp:spPr>
        <a:xfrm rot="10800000">
          <a:off x="2627790" y="2880319"/>
          <a:ext cx="616239" cy="50793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68097B-F150-46A7-BDD3-09D02ECD724A}">
      <dsp:nvSpPr>
        <dsp:cNvPr id="0" name=""/>
        <dsp:cNvSpPr/>
      </dsp:nvSpPr>
      <dsp:spPr>
        <a:xfrm>
          <a:off x="932297" y="2777169"/>
          <a:ext cx="1738276" cy="643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" pitchFamily="34" charset="0"/>
              <a:cs typeface="Arial" pitchFamily="34" charset="0"/>
            </a:rPr>
            <a:t>Зачем учить?</a:t>
          </a:r>
        </a:p>
      </dsp:txBody>
      <dsp:txXfrm>
        <a:off x="951130" y="2796002"/>
        <a:ext cx="1700610" cy="605342"/>
      </dsp:txXfrm>
    </dsp:sp>
    <dsp:sp modelId="{55268A06-40B7-4445-B2EF-68D23B4C6335}">
      <dsp:nvSpPr>
        <dsp:cNvPr id="0" name=""/>
        <dsp:cNvSpPr/>
      </dsp:nvSpPr>
      <dsp:spPr>
        <a:xfrm rot="12601440">
          <a:off x="1235721" y="1753068"/>
          <a:ext cx="2250414" cy="50793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C80A4F-28D5-4AC1-8410-5F7372FC9489}">
      <dsp:nvSpPr>
        <dsp:cNvPr id="0" name=""/>
        <dsp:cNvSpPr/>
      </dsp:nvSpPr>
      <dsp:spPr>
        <a:xfrm>
          <a:off x="827577" y="1152115"/>
          <a:ext cx="1720199" cy="6426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  <a:latin typeface="Arial" pitchFamily="34" charset="0"/>
              <a:cs typeface="Arial" pitchFamily="34" charset="0"/>
            </a:rPr>
            <a:t>Чему учить?</a:t>
          </a:r>
        </a:p>
      </dsp:txBody>
      <dsp:txXfrm>
        <a:off x="846401" y="1170939"/>
        <a:ext cx="1682551" cy="605040"/>
      </dsp:txXfrm>
    </dsp:sp>
    <dsp:sp modelId="{EAE58B9F-DC14-4B0B-99CC-89F9984849D1}">
      <dsp:nvSpPr>
        <dsp:cNvPr id="0" name=""/>
        <dsp:cNvSpPr/>
      </dsp:nvSpPr>
      <dsp:spPr>
        <a:xfrm rot="14461290">
          <a:off x="2627982" y="1044362"/>
          <a:ext cx="1699218" cy="50793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6247FF-496D-4F18-AFD5-B5FBBCC9045D}">
      <dsp:nvSpPr>
        <dsp:cNvPr id="0" name=""/>
        <dsp:cNvSpPr/>
      </dsp:nvSpPr>
      <dsp:spPr>
        <a:xfrm>
          <a:off x="2357741" y="257059"/>
          <a:ext cx="1488728" cy="6353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  <a:latin typeface="Arial" pitchFamily="34" charset="0"/>
              <a:cs typeface="Arial" pitchFamily="34" charset="0"/>
            </a:rPr>
            <a:t>Как учить?</a:t>
          </a:r>
        </a:p>
      </dsp:txBody>
      <dsp:txXfrm>
        <a:off x="2376350" y="275668"/>
        <a:ext cx="1451510" cy="598135"/>
      </dsp:txXfrm>
    </dsp:sp>
    <dsp:sp modelId="{CF9FCA73-00FC-4047-9AFA-EE239BDBE54B}">
      <dsp:nvSpPr>
        <dsp:cNvPr id="0" name=""/>
        <dsp:cNvSpPr/>
      </dsp:nvSpPr>
      <dsp:spPr>
        <a:xfrm rot="20137176">
          <a:off x="5489608" y="1670226"/>
          <a:ext cx="1669778" cy="50793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AA8E11-A4B1-43FC-BC25-5AA542D4D1E3}">
      <dsp:nvSpPr>
        <dsp:cNvPr id="0" name=""/>
        <dsp:cNvSpPr/>
      </dsp:nvSpPr>
      <dsp:spPr>
        <a:xfrm>
          <a:off x="6732240" y="936111"/>
          <a:ext cx="1889093" cy="1445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  <a:latin typeface="Arial" pitchFamily="34" charset="0"/>
              <a:cs typeface="Arial" pitchFamily="34" charset="0"/>
            </a:rPr>
            <a:t>Как </a:t>
          </a:r>
          <a:r>
            <a:rPr lang="ru-RU" sz="2000" b="1" kern="1200" dirty="0" err="1">
              <a:effectLst/>
              <a:latin typeface="Arial" pitchFamily="34" charset="0"/>
              <a:cs typeface="Arial" pitchFamily="34" charset="0"/>
            </a:rPr>
            <a:t>организовы-вать</a:t>
          </a:r>
          <a:r>
            <a:rPr lang="ru-RU" sz="2000" b="1" kern="1200" dirty="0">
              <a:effectLst/>
              <a:latin typeface="Arial" pitchFamily="34" charset="0"/>
              <a:cs typeface="Arial" pitchFamily="34" charset="0"/>
            </a:rPr>
            <a:t> процесс обучения?</a:t>
          </a:r>
        </a:p>
      </dsp:txBody>
      <dsp:txXfrm>
        <a:off x="6774579" y="978450"/>
        <a:ext cx="1804415" cy="1360875"/>
      </dsp:txXfrm>
    </dsp:sp>
    <dsp:sp modelId="{481A1818-7177-46CB-AFD8-804FA311E37E}">
      <dsp:nvSpPr>
        <dsp:cNvPr id="0" name=""/>
        <dsp:cNvSpPr/>
      </dsp:nvSpPr>
      <dsp:spPr>
        <a:xfrm rot="17224920">
          <a:off x="4365258" y="1045040"/>
          <a:ext cx="1469971" cy="50793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2EB3EE-1131-4A87-850B-7739A9AB25E7}">
      <dsp:nvSpPr>
        <dsp:cNvPr id="0" name=""/>
        <dsp:cNvSpPr/>
      </dsp:nvSpPr>
      <dsp:spPr>
        <a:xfrm>
          <a:off x="4381306" y="183577"/>
          <a:ext cx="1722108" cy="998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  <a:latin typeface="Arial" pitchFamily="34" charset="0"/>
              <a:cs typeface="Arial" pitchFamily="34" charset="0"/>
            </a:rPr>
            <a:t>С помощью чего учить?</a:t>
          </a:r>
        </a:p>
      </dsp:txBody>
      <dsp:txXfrm>
        <a:off x="4410538" y="212809"/>
        <a:ext cx="1663644" cy="939577"/>
      </dsp:txXfrm>
    </dsp:sp>
    <dsp:sp modelId="{B6841B9D-3F7D-4185-ACAE-43B549DF47CF}">
      <dsp:nvSpPr>
        <dsp:cNvPr id="0" name=""/>
        <dsp:cNvSpPr/>
      </dsp:nvSpPr>
      <dsp:spPr>
        <a:xfrm rot="79974">
          <a:off x="5795640" y="2941916"/>
          <a:ext cx="1051705" cy="50793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F29AF0-E917-4BC0-920E-C81C9E36C267}">
      <dsp:nvSpPr>
        <dsp:cNvPr id="0" name=""/>
        <dsp:cNvSpPr/>
      </dsp:nvSpPr>
      <dsp:spPr>
        <a:xfrm>
          <a:off x="6444211" y="2664293"/>
          <a:ext cx="1667615" cy="998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  <a:latin typeface="Arial" pitchFamily="34" charset="0"/>
              <a:cs typeface="Arial" pitchFamily="34" charset="0"/>
            </a:rPr>
            <a:t>Как оценивать результат</a:t>
          </a:r>
        </a:p>
      </dsp:txBody>
      <dsp:txXfrm>
        <a:off x="6473443" y="2693525"/>
        <a:ext cx="1609151" cy="939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FB102-249E-44D6-8558-481DD78A36F0}">
      <dsp:nvSpPr>
        <dsp:cNvPr id="0" name=""/>
        <dsp:cNvSpPr/>
      </dsp:nvSpPr>
      <dsp:spPr>
        <a:xfrm>
          <a:off x="300430" y="0"/>
          <a:ext cx="7068155" cy="466883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C015-5D6C-417B-9448-BD69A0391BE4}">
      <dsp:nvSpPr>
        <dsp:cNvPr id="0" name=""/>
        <dsp:cNvSpPr/>
      </dsp:nvSpPr>
      <dsp:spPr>
        <a:xfrm>
          <a:off x="3094841" y="499920"/>
          <a:ext cx="5134758" cy="782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Учебный материал должен отвечать современным достижениям науки.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133050" y="538129"/>
        <a:ext cx="5058340" cy="706301"/>
      </dsp:txXfrm>
    </dsp:sp>
    <dsp:sp modelId="{D8CAA3AA-59AA-42BF-8741-A3B1823ED103}">
      <dsp:nvSpPr>
        <dsp:cNvPr id="0" name=""/>
        <dsp:cNvSpPr/>
      </dsp:nvSpPr>
      <dsp:spPr>
        <a:xfrm>
          <a:off x="3149496" y="3544604"/>
          <a:ext cx="5080103" cy="8754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В процессе обучения необходимо разоблачение различного рода лженаучных и ошибочных теорий, взглядов и представлений.</a:t>
          </a:r>
        </a:p>
      </dsp:txBody>
      <dsp:txXfrm>
        <a:off x="3192230" y="3587338"/>
        <a:ext cx="4994635" cy="789939"/>
      </dsp:txXfrm>
    </dsp:sp>
    <dsp:sp modelId="{4E156FBF-883E-42D8-88F1-F3C37A0A6666}">
      <dsp:nvSpPr>
        <dsp:cNvPr id="0" name=""/>
        <dsp:cNvSpPr/>
      </dsp:nvSpPr>
      <dsp:spPr>
        <a:xfrm>
          <a:off x="3091867" y="1484665"/>
          <a:ext cx="5137732" cy="7072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Необходимо не только правдивое толкование отдельных явлений, но и знакомство учащихся с различными точками зрения на них.</a:t>
          </a:r>
        </a:p>
      </dsp:txBody>
      <dsp:txXfrm>
        <a:off x="3126393" y="1519191"/>
        <a:ext cx="5068680" cy="638207"/>
      </dsp:txXfrm>
    </dsp:sp>
    <dsp:sp modelId="{A44D1217-5C72-4392-A993-2ADCEC6F4A12}">
      <dsp:nvSpPr>
        <dsp:cNvPr id="0" name=""/>
        <dsp:cNvSpPr/>
      </dsp:nvSpPr>
      <dsp:spPr>
        <a:xfrm>
          <a:off x="3075024" y="2445836"/>
          <a:ext cx="5154575" cy="930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В процессе изучения закономерностей развития объективного мира у учащихся должно формироваться научное мировоззрение.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120449" y="2491261"/>
        <a:ext cx="5063725" cy="839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EBC34-411B-4F13-AFFF-68D88BA2AED1}">
      <dsp:nvSpPr>
        <dsp:cNvPr id="0" name=""/>
        <dsp:cNvSpPr/>
      </dsp:nvSpPr>
      <dsp:spPr>
        <a:xfrm>
          <a:off x="1903" y="296607"/>
          <a:ext cx="708176" cy="708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1</a:t>
          </a:r>
        </a:p>
      </dsp:txBody>
      <dsp:txXfrm>
        <a:off x="105613" y="400317"/>
        <a:ext cx="500756" cy="500756"/>
      </dsp:txXfrm>
    </dsp:sp>
    <dsp:sp modelId="{58E02630-AA06-4F0B-AB0E-535415A9BF43}">
      <dsp:nvSpPr>
        <dsp:cNvPr id="0" name=""/>
        <dsp:cNvSpPr/>
      </dsp:nvSpPr>
      <dsp:spPr>
        <a:xfrm rot="10800000">
          <a:off x="232060" y="1096226"/>
          <a:ext cx="247861" cy="193859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36213-3D1A-4392-A809-1912DAEAA5D4}">
      <dsp:nvSpPr>
        <dsp:cNvPr id="0" name=""/>
        <dsp:cNvSpPr/>
      </dsp:nvSpPr>
      <dsp:spPr>
        <a:xfrm>
          <a:off x="119815" y="1370556"/>
          <a:ext cx="472353" cy="472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2</a:t>
          </a:r>
        </a:p>
      </dsp:txBody>
      <dsp:txXfrm>
        <a:off x="188989" y="1439730"/>
        <a:ext cx="334005" cy="334005"/>
      </dsp:txXfrm>
    </dsp:sp>
    <dsp:sp modelId="{3CB68EB0-4C9F-4AF4-92A1-0FCC8B49F568}">
      <dsp:nvSpPr>
        <dsp:cNvPr id="0" name=""/>
        <dsp:cNvSpPr/>
      </dsp:nvSpPr>
      <dsp:spPr>
        <a:xfrm rot="5400000">
          <a:off x="768679" y="1509803"/>
          <a:ext cx="247861" cy="193859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D24F5-23B8-4A97-B749-14BF4B3ACB93}">
      <dsp:nvSpPr>
        <dsp:cNvPr id="0" name=""/>
        <dsp:cNvSpPr/>
      </dsp:nvSpPr>
      <dsp:spPr>
        <a:xfrm>
          <a:off x="1182079" y="1370556"/>
          <a:ext cx="472353" cy="472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3</a:t>
          </a:r>
        </a:p>
      </dsp:txBody>
      <dsp:txXfrm>
        <a:off x="1251253" y="1439730"/>
        <a:ext cx="334005" cy="334005"/>
      </dsp:txXfrm>
    </dsp:sp>
    <dsp:sp modelId="{A512EEA6-C8BA-44D9-93B7-7D371DBCD41A}">
      <dsp:nvSpPr>
        <dsp:cNvPr id="0" name=""/>
        <dsp:cNvSpPr/>
      </dsp:nvSpPr>
      <dsp:spPr>
        <a:xfrm>
          <a:off x="1294325" y="1026297"/>
          <a:ext cx="247861" cy="193859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7450D-D5E5-4C8C-978F-232D2DEF6175}">
      <dsp:nvSpPr>
        <dsp:cNvPr id="0" name=""/>
        <dsp:cNvSpPr/>
      </dsp:nvSpPr>
      <dsp:spPr>
        <a:xfrm>
          <a:off x="1182079" y="414518"/>
          <a:ext cx="472353" cy="472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4</a:t>
          </a:r>
        </a:p>
      </dsp:txBody>
      <dsp:txXfrm>
        <a:off x="1251253" y="483692"/>
        <a:ext cx="334005" cy="334005"/>
      </dsp:txXfrm>
    </dsp:sp>
    <dsp:sp modelId="{A134F220-DBB6-4773-AB6A-E77356F87B4E}">
      <dsp:nvSpPr>
        <dsp:cNvPr id="0" name=""/>
        <dsp:cNvSpPr/>
      </dsp:nvSpPr>
      <dsp:spPr>
        <a:xfrm rot="5400000">
          <a:off x="1830943" y="553765"/>
          <a:ext cx="247861" cy="193859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9E00C-C834-4E2A-ABBB-40368B81D44A}">
      <dsp:nvSpPr>
        <dsp:cNvPr id="0" name=""/>
        <dsp:cNvSpPr/>
      </dsp:nvSpPr>
      <dsp:spPr>
        <a:xfrm>
          <a:off x="2244343" y="414518"/>
          <a:ext cx="472353" cy="472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5</a:t>
          </a:r>
        </a:p>
      </dsp:txBody>
      <dsp:txXfrm>
        <a:off x="2313517" y="483692"/>
        <a:ext cx="334005" cy="334005"/>
      </dsp:txXfrm>
    </dsp:sp>
    <dsp:sp modelId="{5BD8948D-4215-48C5-B0D7-9E8007149693}">
      <dsp:nvSpPr>
        <dsp:cNvPr id="0" name=""/>
        <dsp:cNvSpPr/>
      </dsp:nvSpPr>
      <dsp:spPr>
        <a:xfrm rot="10800000">
          <a:off x="2356589" y="1037270"/>
          <a:ext cx="247861" cy="193859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F00BE-D220-467F-8867-E5B3C2C2B6EE}">
      <dsp:nvSpPr>
        <dsp:cNvPr id="0" name=""/>
        <dsp:cNvSpPr/>
      </dsp:nvSpPr>
      <dsp:spPr>
        <a:xfrm>
          <a:off x="2244343" y="1370556"/>
          <a:ext cx="472353" cy="472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6</a:t>
          </a:r>
        </a:p>
      </dsp:txBody>
      <dsp:txXfrm>
        <a:off x="2313517" y="1439730"/>
        <a:ext cx="334005" cy="334005"/>
      </dsp:txXfrm>
    </dsp:sp>
    <dsp:sp modelId="{63260B55-B944-483A-AB4D-142445BEC4F6}">
      <dsp:nvSpPr>
        <dsp:cNvPr id="0" name=""/>
        <dsp:cNvSpPr/>
      </dsp:nvSpPr>
      <dsp:spPr>
        <a:xfrm rot="5400000">
          <a:off x="2893207" y="1509803"/>
          <a:ext cx="247861" cy="193859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D4507-4FCE-44F4-8EDC-BC167ED39294}">
      <dsp:nvSpPr>
        <dsp:cNvPr id="0" name=""/>
        <dsp:cNvSpPr/>
      </dsp:nvSpPr>
      <dsp:spPr>
        <a:xfrm>
          <a:off x="3306607" y="1370556"/>
          <a:ext cx="472353" cy="472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7</a:t>
          </a:r>
        </a:p>
      </dsp:txBody>
      <dsp:txXfrm>
        <a:off x="3375781" y="1439730"/>
        <a:ext cx="334005" cy="334005"/>
      </dsp:txXfrm>
    </dsp:sp>
    <dsp:sp modelId="{4A0C6257-C42B-4B27-8AA0-5BC2FBEDE59C}">
      <dsp:nvSpPr>
        <dsp:cNvPr id="0" name=""/>
        <dsp:cNvSpPr/>
      </dsp:nvSpPr>
      <dsp:spPr>
        <a:xfrm>
          <a:off x="3418853" y="1085253"/>
          <a:ext cx="247861" cy="193859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89860-954E-40CC-8E6A-09E43ED52F09}">
      <dsp:nvSpPr>
        <dsp:cNvPr id="0" name=""/>
        <dsp:cNvSpPr/>
      </dsp:nvSpPr>
      <dsp:spPr>
        <a:xfrm>
          <a:off x="3188696" y="296607"/>
          <a:ext cx="708176" cy="708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8</a:t>
          </a:r>
        </a:p>
      </dsp:txBody>
      <dsp:txXfrm>
        <a:off x="3292406" y="400317"/>
        <a:ext cx="500756" cy="500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5CCD9-D3D1-4027-9B4B-2725775DA0FD}">
      <dsp:nvSpPr>
        <dsp:cNvPr id="0" name=""/>
        <dsp:cNvSpPr/>
      </dsp:nvSpPr>
      <dsp:spPr>
        <a:xfrm>
          <a:off x="3655" y="677210"/>
          <a:ext cx="2098404" cy="173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1000 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единиц информации в единицу времени</a:t>
          </a:r>
        </a:p>
      </dsp:txBody>
      <dsp:txXfrm>
        <a:off x="43484" y="717039"/>
        <a:ext cx="2018746" cy="1280212"/>
      </dsp:txXfrm>
    </dsp:sp>
    <dsp:sp modelId="{6188908A-E742-498C-A268-DDF57E876ADD}">
      <dsp:nvSpPr>
        <dsp:cNvPr id="0" name=""/>
        <dsp:cNvSpPr/>
      </dsp:nvSpPr>
      <dsp:spPr>
        <a:xfrm rot="14582481">
          <a:off x="74763" y="1514926"/>
          <a:ext cx="2522973" cy="2522973"/>
        </a:xfrm>
        <a:prstGeom prst="leftCircularArrow">
          <a:avLst>
            <a:gd name="adj1" fmla="val 3360"/>
            <a:gd name="adj2" fmla="val 415501"/>
            <a:gd name="adj3" fmla="val 1673545"/>
            <a:gd name="adj4" fmla="val 8507022"/>
            <a:gd name="adj5" fmla="val 39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F83A3-8CC4-4C66-8B13-EBE082A928A1}">
      <dsp:nvSpPr>
        <dsp:cNvPr id="0" name=""/>
        <dsp:cNvSpPr/>
      </dsp:nvSpPr>
      <dsp:spPr>
        <a:xfrm>
          <a:off x="979459" y="1868640"/>
          <a:ext cx="1246321" cy="16913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1015962" y="1905143"/>
        <a:ext cx="1173315" cy="1618297"/>
      </dsp:txXfrm>
    </dsp:sp>
    <dsp:sp modelId="{E3F9F6C5-D5DE-45F5-B7FC-863E93637A0C}">
      <dsp:nvSpPr>
        <dsp:cNvPr id="0" name=""/>
        <dsp:cNvSpPr/>
      </dsp:nvSpPr>
      <dsp:spPr>
        <a:xfrm>
          <a:off x="2738882" y="1270796"/>
          <a:ext cx="2659139" cy="1499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10 000 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единиц информации в единицу времени</a:t>
          </a:r>
        </a:p>
      </dsp:txBody>
      <dsp:txXfrm>
        <a:off x="2773379" y="1626515"/>
        <a:ext cx="2590145" cy="1108817"/>
      </dsp:txXfrm>
    </dsp:sp>
    <dsp:sp modelId="{925193C6-EFFD-4052-813D-673B1C7CB8CD}">
      <dsp:nvSpPr>
        <dsp:cNvPr id="0" name=""/>
        <dsp:cNvSpPr/>
      </dsp:nvSpPr>
      <dsp:spPr>
        <a:xfrm rot="17991878">
          <a:off x="2446336" y="286096"/>
          <a:ext cx="2424486" cy="2424486"/>
        </a:xfrm>
        <a:prstGeom prst="circularArrow">
          <a:avLst>
            <a:gd name="adj1" fmla="val 3496"/>
            <a:gd name="adj2" fmla="val 433787"/>
            <a:gd name="adj3" fmla="val 20239051"/>
            <a:gd name="adj4" fmla="val 13423859"/>
            <a:gd name="adj5" fmla="val 407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5A8DA-D88E-42BC-BB4B-6BECE089207E}">
      <dsp:nvSpPr>
        <dsp:cNvPr id="0" name=""/>
        <dsp:cNvSpPr/>
      </dsp:nvSpPr>
      <dsp:spPr>
        <a:xfrm>
          <a:off x="4007057" y="0"/>
          <a:ext cx="1465656" cy="1703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4049985" y="42928"/>
        <a:ext cx="1379800" cy="1617256"/>
      </dsp:txXfrm>
    </dsp:sp>
    <dsp:sp modelId="{81D81A2B-119A-4685-A371-E4FD3C373FF5}">
      <dsp:nvSpPr>
        <dsp:cNvPr id="0" name=""/>
        <dsp:cNvSpPr/>
      </dsp:nvSpPr>
      <dsp:spPr>
        <a:xfrm>
          <a:off x="5801688" y="846857"/>
          <a:ext cx="2098404" cy="173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100 000 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единиц информации в единицу времени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5841517" y="886686"/>
        <a:ext cx="2018746" cy="1280212"/>
      </dsp:txXfrm>
    </dsp:sp>
    <dsp:sp modelId="{78A7D75C-22F3-404A-B390-524AC615BFB8}">
      <dsp:nvSpPr>
        <dsp:cNvPr id="0" name=""/>
        <dsp:cNvSpPr/>
      </dsp:nvSpPr>
      <dsp:spPr>
        <a:xfrm>
          <a:off x="6271655" y="2384039"/>
          <a:ext cx="1865248" cy="1012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22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6301316" y="2413700"/>
        <a:ext cx="1805926" cy="953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C162E-60D8-4F52-A9DA-1DF220FD05A2}">
      <dsp:nvSpPr>
        <dsp:cNvPr id="0" name=""/>
        <dsp:cNvSpPr/>
      </dsp:nvSpPr>
      <dsp:spPr>
        <a:xfrm>
          <a:off x="1760636" y="714294"/>
          <a:ext cx="2757395" cy="984800"/>
        </a:xfrm>
        <a:prstGeom prst="rect">
          <a:avLst/>
        </a:prstGeom>
        <a:solidFill>
          <a:schemeClr val="bg1">
            <a:alpha val="90000"/>
          </a:schemeClr>
        </a:solidFill>
        <a:ln w="381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= 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личное убеждение в процессе приобретения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ЗУНов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2201820" y="714294"/>
        <a:ext cx="2316211" cy="984800"/>
      </dsp:txXfrm>
    </dsp:sp>
    <dsp:sp modelId="{81196669-24FC-493C-A4B3-56E17304AB3C}">
      <dsp:nvSpPr>
        <dsp:cNvPr id="0" name=""/>
        <dsp:cNvSpPr/>
      </dsp:nvSpPr>
      <dsp:spPr>
        <a:xfrm>
          <a:off x="524411" y="0"/>
          <a:ext cx="1788636" cy="11082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Сознатель-ность</a:t>
          </a:r>
          <a:endParaRPr lang="ru-RU" sz="1800" b="1" kern="1200" dirty="0"/>
        </a:p>
      </dsp:txBody>
      <dsp:txXfrm>
        <a:off x="786351" y="162300"/>
        <a:ext cx="1264756" cy="783652"/>
      </dsp:txXfrm>
    </dsp:sp>
    <dsp:sp modelId="{B17B6B9C-A985-4060-B037-7B35903024DC}">
      <dsp:nvSpPr>
        <dsp:cNvPr id="0" name=""/>
        <dsp:cNvSpPr/>
      </dsp:nvSpPr>
      <dsp:spPr>
        <a:xfrm>
          <a:off x="5199007" y="752337"/>
          <a:ext cx="2856343" cy="984800"/>
        </a:xfrm>
        <a:prstGeom prst="rect">
          <a:avLst/>
        </a:prstGeom>
        <a:solidFill>
          <a:schemeClr val="bg1">
            <a:alpha val="90000"/>
          </a:schemeClr>
        </a:solidFill>
        <a:ln w="381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самодисциплина,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организованность</a:t>
          </a:r>
        </a:p>
      </dsp:txBody>
      <dsp:txXfrm>
        <a:off x="5656022" y="752337"/>
        <a:ext cx="2399328" cy="984800"/>
      </dsp:txXfrm>
    </dsp:sp>
    <dsp:sp modelId="{B4E13E4A-A49A-401F-AB78-239D5FB229A1}">
      <dsp:nvSpPr>
        <dsp:cNvPr id="0" name=""/>
        <dsp:cNvSpPr/>
      </dsp:nvSpPr>
      <dsp:spPr>
        <a:xfrm>
          <a:off x="4621035" y="2364819"/>
          <a:ext cx="2419051" cy="984800"/>
        </a:xfrm>
        <a:prstGeom prst="rect">
          <a:avLst/>
        </a:prstGeom>
        <a:solidFill>
          <a:schemeClr val="bg1">
            <a:alpha val="90000"/>
          </a:schemeClr>
        </a:solidFill>
        <a:ln w="381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Степень внутренней интеллектуальной собранности</a:t>
          </a:r>
        </a:p>
      </dsp:txBody>
      <dsp:txXfrm>
        <a:off x="5008083" y="2364819"/>
        <a:ext cx="2032003" cy="984800"/>
      </dsp:txXfrm>
    </dsp:sp>
    <dsp:sp modelId="{68D12309-8B25-4191-A565-A0119F0F3861}">
      <dsp:nvSpPr>
        <dsp:cNvPr id="0" name=""/>
        <dsp:cNvSpPr/>
      </dsp:nvSpPr>
      <dsp:spPr>
        <a:xfrm>
          <a:off x="288042" y="2364819"/>
          <a:ext cx="3963398" cy="984800"/>
        </a:xfrm>
        <a:prstGeom prst="rect">
          <a:avLst/>
        </a:prstGeom>
        <a:solidFill>
          <a:schemeClr val="bg1">
            <a:alpha val="90000"/>
          </a:schemeClr>
        </a:solidFill>
        <a:ln w="381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Обучающая деятельность выполняется с интересом и свободно</a:t>
          </a:r>
        </a:p>
      </dsp:txBody>
      <dsp:txXfrm>
        <a:off x="922186" y="2364819"/>
        <a:ext cx="3329254" cy="984800"/>
      </dsp:txXfrm>
    </dsp:sp>
    <dsp:sp modelId="{5B81CD8E-3DF0-4AC5-ACE3-B9C7A27FBD60}">
      <dsp:nvSpPr>
        <dsp:cNvPr id="0" name=""/>
        <dsp:cNvSpPr/>
      </dsp:nvSpPr>
      <dsp:spPr>
        <a:xfrm>
          <a:off x="4686292" y="0"/>
          <a:ext cx="1818608" cy="986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Сознатель-ность</a:t>
          </a:r>
          <a:endParaRPr lang="ru-RU" sz="2000" kern="1200" dirty="0"/>
        </a:p>
      </dsp:txBody>
      <dsp:txXfrm>
        <a:off x="4952621" y="144458"/>
        <a:ext cx="1285950" cy="6975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32832-B78F-4DE6-A2DF-E9999EB1662F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По уровню развития учащихся</a:t>
          </a:r>
        </a:p>
      </dsp:txBody>
      <dsp:txXfrm>
        <a:off x="3294175" y="2352385"/>
        <a:ext cx="1336450" cy="1148939"/>
      </dsp:txXfrm>
    </dsp:sp>
    <dsp:sp modelId="{D609A4D5-48E4-4BC0-B32C-3164074E0C04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По способ-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ностям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953570" y="1712203"/>
        <a:ext cx="807100" cy="802154"/>
      </dsp:txXfrm>
    </dsp:sp>
    <dsp:sp modelId="{1C9DD39A-73B7-4084-A138-8BE95B52E6CD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По возрасту</a:t>
          </a:r>
        </a:p>
      </dsp:txBody>
      <dsp:txXfrm rot="-20700000">
        <a:off x="2804160" y="528320"/>
        <a:ext cx="894080" cy="894080"/>
      </dsp:txXfrm>
    </dsp:sp>
    <dsp:sp modelId="{7D1A4D0B-8808-4700-9179-002B1C0D4F3F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528D6-54BE-44AC-9D5B-B3ECBA14252B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45310-9A81-43A6-A552-E63C19044F4D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34E01-EEAE-4C7E-8D16-1E7659BA1CAA}">
      <dsp:nvSpPr>
        <dsp:cNvPr id="0" name=""/>
        <dsp:cNvSpPr/>
      </dsp:nvSpPr>
      <dsp:spPr>
        <a:xfrm>
          <a:off x="2952058" y="1132536"/>
          <a:ext cx="1513871" cy="1513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Высокая степень </a:t>
          </a:r>
          <a:r>
            <a:rPr lang="ru-RU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запоми-нания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173759" y="1354237"/>
        <a:ext cx="1070469" cy="1070469"/>
      </dsp:txXfrm>
    </dsp:sp>
    <dsp:sp modelId="{4D2A956A-3F94-4A43-8A9D-9B5196C85E8C}">
      <dsp:nvSpPr>
        <dsp:cNvPr id="0" name=""/>
        <dsp:cNvSpPr/>
      </dsp:nvSpPr>
      <dsp:spPr>
        <a:xfrm>
          <a:off x="4505078" y="1521641"/>
          <a:ext cx="878045" cy="878045"/>
        </a:xfrm>
        <a:prstGeom prst="mathPlus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4621463" y="1857405"/>
        <a:ext cx="645275" cy="206517"/>
      </dsp:txXfrm>
    </dsp:sp>
    <dsp:sp modelId="{99D2AE12-EEE6-460A-972A-8225C2797889}">
      <dsp:nvSpPr>
        <dsp:cNvPr id="0" name=""/>
        <dsp:cNvSpPr/>
      </dsp:nvSpPr>
      <dsp:spPr>
        <a:xfrm>
          <a:off x="0" y="1089042"/>
          <a:ext cx="1883286" cy="1513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Проч-ность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75801" y="1310743"/>
        <a:ext cx="1331684" cy="1070469"/>
      </dsp:txXfrm>
    </dsp:sp>
    <dsp:sp modelId="{822BC43F-02CE-4284-8441-062DEC196BFD}">
      <dsp:nvSpPr>
        <dsp:cNvPr id="0" name=""/>
        <dsp:cNvSpPr/>
      </dsp:nvSpPr>
      <dsp:spPr>
        <a:xfrm>
          <a:off x="1856886" y="1487002"/>
          <a:ext cx="878045" cy="878045"/>
        </a:xfrm>
        <a:prstGeom prst="mathEqual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/>
        </a:p>
      </dsp:txBody>
      <dsp:txXfrm>
        <a:off x="1973271" y="1667879"/>
        <a:ext cx="645275" cy="516291"/>
      </dsp:txXfrm>
    </dsp:sp>
    <dsp:sp modelId="{E6A21A78-9B2E-41EB-8501-735FAF42B726}">
      <dsp:nvSpPr>
        <dsp:cNvPr id="0" name=""/>
        <dsp:cNvSpPr/>
      </dsp:nvSpPr>
      <dsp:spPr>
        <a:xfrm>
          <a:off x="5650845" y="1162071"/>
          <a:ext cx="2350210" cy="1513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Практическое применение</a:t>
          </a:r>
        </a:p>
      </dsp:txBody>
      <dsp:txXfrm>
        <a:off x="5995025" y="1383772"/>
        <a:ext cx="1661850" cy="10704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A8C32-11D1-469D-99BD-B847FEC7284E}">
      <dsp:nvSpPr>
        <dsp:cNvPr id="0" name=""/>
        <dsp:cNvSpPr/>
      </dsp:nvSpPr>
      <dsp:spPr>
        <a:xfrm>
          <a:off x="4556" y="149344"/>
          <a:ext cx="1687173" cy="3579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Демократический стиль общения</a:t>
          </a:r>
        </a:p>
      </dsp:txBody>
      <dsp:txXfrm>
        <a:off x="4556" y="149344"/>
        <a:ext cx="1687173" cy="1597510"/>
      </dsp:txXfrm>
    </dsp:sp>
    <dsp:sp modelId="{51F074EF-F399-4818-8AD0-8514CFA1CFD7}">
      <dsp:nvSpPr>
        <dsp:cNvPr id="0" name=""/>
        <dsp:cNvSpPr/>
      </dsp:nvSpPr>
      <dsp:spPr>
        <a:xfrm>
          <a:off x="612865" y="1966231"/>
          <a:ext cx="1687173" cy="2097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Косвенное воздействие,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Косвенное управление.</a:t>
          </a:r>
        </a:p>
      </dsp:txBody>
      <dsp:txXfrm>
        <a:off x="662281" y="2015647"/>
        <a:ext cx="1588341" cy="1998936"/>
      </dsp:txXfrm>
    </dsp:sp>
    <dsp:sp modelId="{7CBB79FD-8955-4F6F-8988-64FEFD96474B}">
      <dsp:nvSpPr>
        <dsp:cNvPr id="0" name=""/>
        <dsp:cNvSpPr/>
      </dsp:nvSpPr>
      <dsp:spPr>
        <a:xfrm rot="129187">
          <a:off x="1779851" y="783871"/>
          <a:ext cx="456701" cy="420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1779895" y="865515"/>
        <a:ext cx="330684" cy="252035"/>
      </dsp:txXfrm>
    </dsp:sp>
    <dsp:sp modelId="{1651AA57-345B-485C-804A-FEE9448F819F}">
      <dsp:nvSpPr>
        <dsp:cNvPr id="0" name=""/>
        <dsp:cNvSpPr/>
      </dsp:nvSpPr>
      <dsp:spPr>
        <a:xfrm>
          <a:off x="2552821" y="843622"/>
          <a:ext cx="1687173" cy="1792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Даже  в ситуации критики   - мажорное настроение</a:t>
          </a:r>
        </a:p>
      </dsp:txBody>
      <dsp:txXfrm>
        <a:off x="2552821" y="843622"/>
        <a:ext cx="1687173" cy="400566"/>
      </dsp:txXfrm>
    </dsp:sp>
    <dsp:sp modelId="{D623B98C-7E21-4915-9B7A-06EB5D72B6B5}">
      <dsp:nvSpPr>
        <dsp:cNvPr id="0" name=""/>
        <dsp:cNvSpPr/>
      </dsp:nvSpPr>
      <dsp:spPr>
        <a:xfrm>
          <a:off x="3286150" y="2381164"/>
          <a:ext cx="1687173" cy="168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всегда сохранять  оптимизм,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верить в ученика</a:t>
          </a:r>
        </a:p>
      </dsp:txBody>
      <dsp:txXfrm>
        <a:off x="3335439" y="2430453"/>
        <a:ext cx="1588595" cy="1584257"/>
      </dsp:txXfrm>
    </dsp:sp>
    <dsp:sp modelId="{0FC92640-D5DF-4F01-B32F-0135B03E31FE}">
      <dsp:nvSpPr>
        <dsp:cNvPr id="0" name=""/>
        <dsp:cNvSpPr/>
      </dsp:nvSpPr>
      <dsp:spPr>
        <a:xfrm rot="20830787">
          <a:off x="4355627" y="518671"/>
          <a:ext cx="432198" cy="420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4357198" y="616663"/>
        <a:ext cx="306181" cy="252035"/>
      </dsp:txXfrm>
    </dsp:sp>
    <dsp:sp modelId="{543D8C95-C992-4161-8208-C32D3C3D6BE8}">
      <dsp:nvSpPr>
        <dsp:cNvPr id="0" name=""/>
        <dsp:cNvSpPr/>
      </dsp:nvSpPr>
      <dsp:spPr>
        <a:xfrm>
          <a:off x="5035135" y="13215"/>
          <a:ext cx="1764445" cy="2707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Отсутствие формализма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5035135" y="13215"/>
        <a:ext cx="1764445" cy="914016"/>
      </dsp:txXfrm>
    </dsp:sp>
    <dsp:sp modelId="{E594E258-0A58-4232-91FF-9FA38225D9CC}">
      <dsp:nvSpPr>
        <dsp:cNvPr id="0" name=""/>
        <dsp:cNvSpPr/>
      </dsp:nvSpPr>
      <dsp:spPr>
        <a:xfrm>
          <a:off x="5715048" y="2048000"/>
          <a:ext cx="1687173" cy="20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   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удачная шутка, юмор – стимулы оптимизма </a:t>
          </a:r>
        </a:p>
      </dsp:txBody>
      <dsp:txXfrm>
        <a:off x="5764464" y="2097416"/>
        <a:ext cx="1588341" cy="1917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E9E1A-D853-45FE-A9D1-E6DB71BF63F8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6B51F-46F3-4BEE-90B2-DB46E6FB3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0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B51F-46F3-4BEE-90B2-DB46E6FB304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2751-7023-4819-A7F8-13F8C1293448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57C7-4627-4CD7-A559-8BDEAB417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2751-7023-4819-A7F8-13F8C1293448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57C7-4627-4CD7-A559-8BDEAB41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2751-7023-4819-A7F8-13F8C1293448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57C7-4627-4CD7-A559-8BDEAB41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2751-7023-4819-A7F8-13F8C1293448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57C7-4627-4CD7-A559-8BDEAB41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2751-7023-4819-A7F8-13F8C1293448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57C7-4627-4CD7-A559-8BDEAB417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2751-7023-4819-A7F8-13F8C1293448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57C7-4627-4CD7-A559-8BDEAB41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2751-7023-4819-A7F8-13F8C1293448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57C7-4627-4CD7-A559-8BDEAB4176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2751-7023-4819-A7F8-13F8C1293448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57C7-4627-4CD7-A559-8BDEAB41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2751-7023-4819-A7F8-13F8C1293448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57C7-4627-4CD7-A559-8BDEAB41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2751-7023-4819-A7F8-13F8C1293448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57C7-4627-4CD7-A559-8BDEAB4176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2751-7023-4819-A7F8-13F8C1293448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57C7-4627-4CD7-A559-8BDEAB41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DC02751-7023-4819-A7F8-13F8C1293448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EDC57C7-4627-4CD7-A559-8BDEAB417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2" y="3356992"/>
            <a:ext cx="7543800" cy="1524000"/>
          </a:xfrm>
        </p:spPr>
        <p:txBody>
          <a:bodyPr>
            <a:normAutofit/>
          </a:bodyPr>
          <a:lstStyle/>
          <a:p>
            <a:r>
              <a:rPr lang="ru-RU" sz="8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2" y="5013176"/>
            <a:ext cx="6858000" cy="990600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Теория обучения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14414" y="3643314"/>
            <a:ext cx="6572296" cy="1588"/>
          </a:xfrm>
          <a:prstGeom prst="line">
            <a:avLst/>
          </a:prstGeom>
          <a:ln w="381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наглядности: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844386"/>
            <a:ext cx="8229600" cy="225742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Чем большее количество органов чувств принимает участие в восприятии какого-нибудь впечатления, тем прочнее оно закрепляется в нашей памяти. </a:t>
            </a:r>
          </a:p>
          <a:p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Физиологи и психологи объясняют это положение тем, что все органы чувств человека взаимосвязаны.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828396" y="1772816"/>
            <a:ext cx="2357454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28942" y="6206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/>
              <a:t> 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Изобразительная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Слуховая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Словесно-образная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связи теории с практикой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40233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100" b="1" dirty="0">
                <a:latin typeface="Arial" pitchFamily="34" charset="0"/>
                <a:cs typeface="Arial" pitchFamily="34" charset="0"/>
              </a:rPr>
              <a:t>    Практика является основой познания. </a:t>
            </a:r>
          </a:p>
          <a:p>
            <a:pPr>
              <a:buNone/>
            </a:pPr>
            <a:r>
              <a:rPr lang="ru-RU" sz="2100" b="1" dirty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2100" b="1" dirty="0">
                <a:latin typeface="Arial" pitchFamily="34" charset="0"/>
                <a:cs typeface="Arial" pitchFamily="34" charset="0"/>
              </a:rPr>
              <a:t>    Поэтому учащиеся должны понимать, что теоретические изыскания осуществляются не сами по себе и не ради развития самой науки, </a:t>
            </a:r>
          </a:p>
          <a:p>
            <a:pPr>
              <a:buNone/>
            </a:pPr>
            <a:r>
              <a:rPr lang="ru-RU" sz="2100" b="1" dirty="0">
                <a:latin typeface="Arial" pitchFamily="34" charset="0"/>
                <a:cs typeface="Arial" pitchFamily="34" charset="0"/>
              </a:rPr>
              <a:t>    для совершенствования практической деятельности, улучшения  жизни людей. </a:t>
            </a:r>
          </a:p>
          <a:p>
            <a:pPr>
              <a:buNone/>
            </a:pPr>
            <a:endParaRPr lang="ru-RU" sz="21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100" b="1" dirty="0">
                <a:latin typeface="Arial" pitchFamily="34" charset="0"/>
                <a:cs typeface="Arial" pitchFamily="34" charset="0"/>
              </a:rPr>
              <a:t>Проблемы, которые решают различные науки, всегда ставятся</a:t>
            </a:r>
          </a:p>
          <a:p>
            <a:pPr>
              <a:buNone/>
            </a:pPr>
            <a:r>
              <a:rPr lang="ru-RU" sz="2100" b="1" dirty="0">
                <a:latin typeface="Arial" pitchFamily="34" charset="0"/>
                <a:cs typeface="Arial" pitchFamily="34" charset="0"/>
              </a:rPr>
              <a:t>именно практикой, и результаты разрешения научных проблем</a:t>
            </a:r>
          </a:p>
          <a:p>
            <a:pPr>
              <a:buNone/>
            </a:pPr>
            <a:r>
              <a:rPr lang="ru-RU" sz="2100" b="1" dirty="0">
                <a:latin typeface="Arial" pitchFamily="34" charset="0"/>
                <a:cs typeface="Arial" pitchFamily="34" charset="0"/>
              </a:rPr>
              <a:t>всегда проверяются практикой и внедряются в практику, в</a:t>
            </a:r>
          </a:p>
          <a:p>
            <a:pPr>
              <a:buNone/>
            </a:pPr>
            <a:r>
              <a:rPr lang="ru-RU" sz="2100" b="1" dirty="0">
                <a:latin typeface="Arial" pitchFamily="34" charset="0"/>
                <a:cs typeface="Arial" pitchFamily="34" charset="0"/>
              </a:rPr>
              <a:t>общественное производство, в жизнь для того, чтобы</a:t>
            </a:r>
          </a:p>
          <a:p>
            <a:pPr>
              <a:buNone/>
            </a:pPr>
            <a:r>
              <a:rPr lang="ru-RU" sz="2100" b="1" dirty="0">
                <a:latin typeface="Arial" pitchFamily="34" charset="0"/>
                <a:cs typeface="Arial" pitchFamily="34" charset="0"/>
              </a:rPr>
              <a:t>совершенствовать ее.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156176" y="548680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11960" y="2420888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58472" cy="160020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сознательности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понимается как о обоснованное самостоятельное мышление и оправданные действия учащихся.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84864332"/>
              </p:ext>
            </p:extLst>
          </p:nvPr>
        </p:nvGraphicFramePr>
        <p:xfrm>
          <a:off x="467544" y="1293826"/>
          <a:ext cx="7920880" cy="334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7498074" y="3030961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4357686" y="4077072"/>
            <a:ext cx="92869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2826967" y="2852366"/>
            <a:ext cx="500066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6"/>
          <p:cNvSpPr/>
          <p:nvPr/>
        </p:nvSpPr>
        <p:spPr>
          <a:xfrm rot="10800000">
            <a:off x="5786446" y="1700808"/>
            <a:ext cx="2571768" cy="3571900"/>
          </a:xfrm>
          <a:prstGeom prst="wedgeRectCallout">
            <a:avLst>
              <a:gd name="adj1" fmla="val 39202"/>
              <a:gd name="adj2" fmla="val 61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34004"/>
            <a:ext cx="8229600" cy="1143000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доступности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0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Обучение должно быть доступным и посильным:</a:t>
            </a:r>
          </a:p>
          <a:p>
            <a:pPr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04716178"/>
              </p:ext>
            </p:extLst>
          </p:nvPr>
        </p:nvGraphicFramePr>
        <p:xfrm>
          <a:off x="-396552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65040" y="2055597"/>
            <a:ext cx="22145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Важным является то, что процесс преодоления трудностей обучения рождает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самостоятель-ное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творческое мышление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774809" cy="16002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прочности знаний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42919187"/>
              </p:ext>
            </p:extLst>
          </p:nvPr>
        </p:nvGraphicFramePr>
        <p:xfrm>
          <a:off x="750067" y="1052736"/>
          <a:ext cx="8001056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0067" y="548680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Принцип прочности означает способность учащегося при необходимости воспроизвести изученное и воспользоваться соответствующими знаниями в практической деятельности, т.е. прочность это не только глубокое запоминание, но и умение воспользоваться тем, чем располагает память.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067" y="3933056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Ошибочным является традиционное (репродуктивное) обучение, которое ориентируется только на запоминание, на повторение рассказанного учителем или прочитанного в учебнике. Такой процесс обучения ориентируется только на развитие механической памяти учащихся, для чего применяется многократное повторение.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428604"/>
            <a:ext cx="1616630" cy="235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оптимизма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20688"/>
            <a:ext cx="6143668" cy="100013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это вера в силы и творческие способности ученика.</a:t>
            </a:r>
          </a:p>
          <a:p>
            <a:pPr algn="ctr">
              <a:buNone/>
            </a:pPr>
            <a:r>
              <a:rPr lang="ru-RU" sz="2600" b="1" u="sng" dirty="0">
                <a:latin typeface="Arial" pitchFamily="34" charset="0"/>
                <a:cs typeface="Arial" pitchFamily="34" charset="0"/>
              </a:rPr>
              <a:t>Условия: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8405121"/>
              </p:ext>
            </p:extLst>
          </p:nvPr>
        </p:nvGraphicFramePr>
        <p:xfrm>
          <a:off x="319047" y="1124744"/>
          <a:ext cx="75009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Практикум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«Дидактические принципы»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468" y="685800"/>
            <a:ext cx="7770440" cy="425536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Для чего существует принцип научности?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Принцип системности помогает понять, что……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Какие виды наглядности надо использовать в обучении?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Почему зрительная наглядность эффективнее, чем слуховая?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Как формируется сознательность обучения?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Как можно проверить, реализуем ли принцип прочности знаний?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Каковы условия реализации принципа оптимизма?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Назовите, какие дидактические принципы пропущены?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72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688" y="4581128"/>
            <a:ext cx="5940152" cy="16002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Ян </a:t>
            </a:r>
            <a:r>
              <a:rPr lang="ru-RU" dirty="0" err="1"/>
              <a:t>Амос</a:t>
            </a:r>
            <a:r>
              <a:rPr lang="ru-RU" dirty="0"/>
              <a:t> Коменский 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/>
              <a:t>(1592-1670)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381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19872" y="620688"/>
            <a:ext cx="4857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великий чешский педагог-гуманист, основатель педагогической науки;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создал педагогическое учение, которое и по сей день сохраняет свою современность и необходимость;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автор «Великой дидактики».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 Black" pitchFamily="34" charset="0"/>
              </a:rPr>
              <a:t>Основные категории дидактики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827302"/>
              </p:ext>
            </p:extLst>
          </p:nvPr>
        </p:nvGraphicFramePr>
        <p:xfrm>
          <a:off x="0" y="1988840"/>
          <a:ext cx="8964488" cy="3958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11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 стрелкой 32"/>
          <p:cNvCxnSpPr/>
          <p:nvPr/>
        </p:nvCxnSpPr>
        <p:spPr>
          <a:xfrm rot="10800000" flipV="1">
            <a:off x="5572132" y="2786058"/>
            <a:ext cx="2286016" cy="15716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357290" y="2643182"/>
            <a:ext cx="2357454" cy="1714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3929058" y="428604"/>
            <a:ext cx="1571636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обучения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500174"/>
            <a:ext cx="171451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 преподавания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3643314"/>
            <a:ext cx="171451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 учения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3571868" y="4786322"/>
            <a:ext cx="2071702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29124" y="1142984"/>
            <a:ext cx="357190" cy="428628"/>
          </a:xfrm>
          <a:prstGeom prst="downArrow">
            <a:avLst>
              <a:gd name="adj1" fmla="val 667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0800000">
            <a:off x="4429124" y="4357694"/>
            <a:ext cx="484632" cy="5497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3500430" y="2928934"/>
            <a:ext cx="128588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4500562" y="3000372"/>
            <a:ext cx="128588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071538" y="1643050"/>
            <a:ext cx="2143140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Содержание учебного материала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1785926"/>
            <a:ext cx="2143140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Организационные формы обучения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14546" y="3143248"/>
            <a:ext cx="135732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Методы обучения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15008" y="3143248"/>
            <a:ext cx="135732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Средства обучения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3286116" y="1714488"/>
            <a:ext cx="500066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00694" y="1714488"/>
            <a:ext cx="428628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786050" y="2071678"/>
            <a:ext cx="1357322" cy="64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5072066" y="2143116"/>
            <a:ext cx="1357322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286116" y="3714752"/>
            <a:ext cx="428628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 flipV="1">
            <a:off x="5572132" y="3714752"/>
            <a:ext cx="500066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0800000" flipV="1">
            <a:off x="714348" y="785794"/>
            <a:ext cx="3143272" cy="928694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143638" y="2285198"/>
            <a:ext cx="1143008" cy="158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14348" y="2857496"/>
            <a:ext cx="3000396" cy="221457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357818" y="785794"/>
            <a:ext cx="3214710" cy="10715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8001024" y="2428868"/>
            <a:ext cx="114300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0800000" flipV="1">
            <a:off x="5643570" y="3000372"/>
            <a:ext cx="2928958" cy="20717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71604" y="5786454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Рис.1.</a:t>
            </a:r>
            <a:r>
              <a:rPr lang="ru-RU" dirty="0"/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Модель структуры учебного процесса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руководящие </a:t>
            </a:r>
            <a:r>
              <a:rPr lang="ru-RU" sz="2800" b="1" u="sng" dirty="0">
                <a:latin typeface="Arial" pitchFamily="34" charset="0"/>
                <a:cs typeface="Arial" pitchFamily="34" charset="0"/>
              </a:rPr>
              <a:t>положения (правила),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определяющие ход преподавания и учения в соответствии с целями образования и закономерностями процесса усвоения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ЗУНов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научности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840" y="1376976"/>
            <a:ext cx="8091465" cy="43099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Принцип научности, в отличие от многих                                  других, долгое время не был необходимым                                в организации обучения, так как и сама                                       наука не  играла существенной роли в процессе трудовой деятельности человека. Поэтому он не выделялся Я.А. Коменским.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Главной целью данного принципа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является то, чтобы учащиеся понимали, что все в этом мире подчинено законам и что знание их необходимо каждому живущему в современном обществе.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85728"/>
            <a:ext cx="2383795" cy="218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45224"/>
            <a:ext cx="7758604" cy="642934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4900" dirty="0"/>
              <a:t>Правила принципа научности: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30556"/>
              </p:ext>
            </p:extLst>
          </p:nvPr>
        </p:nvGraphicFramePr>
        <p:xfrm>
          <a:off x="539552" y="692696"/>
          <a:ext cx="8229600" cy="466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системности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693113"/>
              </p:ext>
            </p:extLst>
          </p:nvPr>
        </p:nvGraphicFramePr>
        <p:xfrm>
          <a:off x="4788024" y="1600201"/>
          <a:ext cx="3898776" cy="225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6058" y="768850"/>
            <a:ext cx="38559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Все знания, сообщаемые учащимся, должны ими усваиваться в определенной, педагогически обоснованной системе.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6058" y="4000504"/>
            <a:ext cx="8176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Принцип системности реализуется через принципы: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целостности,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межпредметных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внутрипредметных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связей,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комплексного подхода в обучении, воспитании и развитии.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наглядности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7770440" cy="1807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 В процессе познания участвуют все органы чувств человека. Но пропускная способность у органов чувств или «каналов связи» человека с окружающим миром различна: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214414" y="32146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939637"/>
              </p:ext>
            </p:extLst>
          </p:nvPr>
        </p:nvGraphicFramePr>
        <p:xfrm>
          <a:off x="827584" y="1772816"/>
          <a:ext cx="8136904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497</TotalTime>
  <Words>740</Words>
  <Application>Microsoft Office PowerPoint</Application>
  <PresentationFormat>Экран (4:3)</PresentationFormat>
  <Paragraphs>116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Impact</vt:lpstr>
      <vt:lpstr>Times New Roman</vt:lpstr>
      <vt:lpstr>Wingdings</vt:lpstr>
      <vt:lpstr>NewsPrint</vt:lpstr>
      <vt:lpstr>  Дидактика</vt:lpstr>
      <vt:lpstr>Ян Амос Коменский   (1592-1670)</vt:lpstr>
      <vt:lpstr>Основные категории дидактики</vt:lpstr>
      <vt:lpstr>Презентация PowerPoint</vt:lpstr>
      <vt:lpstr>Принципы обучения</vt:lpstr>
      <vt:lpstr>Принцип научности</vt:lpstr>
      <vt:lpstr> Правила принципа научности:</vt:lpstr>
      <vt:lpstr>Принцип системности</vt:lpstr>
      <vt:lpstr>Принцип наглядности</vt:lpstr>
      <vt:lpstr>         Виды наглядности:</vt:lpstr>
      <vt:lpstr>Принцип связи теории с практикой</vt:lpstr>
      <vt:lpstr>Принцип сознательности</vt:lpstr>
      <vt:lpstr>Принцип доступности</vt:lpstr>
      <vt:lpstr>Принцип прочности знаний</vt:lpstr>
      <vt:lpstr>Принцип оптимизма</vt:lpstr>
      <vt:lpstr>Практикум «Дидактические принципы»</vt:lpstr>
    </vt:vector>
  </TitlesOfParts>
  <Company>Функциональность ограничена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ПК</cp:lastModifiedBy>
  <cp:revision>42</cp:revision>
  <dcterms:created xsi:type="dcterms:W3CDTF">2010-01-26T07:56:20Z</dcterms:created>
  <dcterms:modified xsi:type="dcterms:W3CDTF">2021-01-12T19:34:31Z</dcterms:modified>
</cp:coreProperties>
</file>